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4"/>
  </p:sldMasterIdLst>
  <p:notesMasterIdLst>
    <p:notesMasterId r:id="rId25"/>
  </p:notesMasterIdLst>
  <p:sldIdLst>
    <p:sldId id="383" r:id="rId5"/>
    <p:sldId id="380" r:id="rId6"/>
    <p:sldId id="382" r:id="rId7"/>
    <p:sldId id="384" r:id="rId8"/>
    <p:sldId id="381" r:id="rId9"/>
    <p:sldId id="396" r:id="rId10"/>
    <p:sldId id="361" r:id="rId11"/>
    <p:sldId id="385" r:id="rId12"/>
    <p:sldId id="386" r:id="rId13"/>
    <p:sldId id="358" r:id="rId14"/>
    <p:sldId id="387" r:id="rId15"/>
    <p:sldId id="388" r:id="rId16"/>
    <p:sldId id="395" r:id="rId17"/>
    <p:sldId id="390" r:id="rId18"/>
    <p:sldId id="389" r:id="rId19"/>
    <p:sldId id="397" r:id="rId20"/>
    <p:sldId id="391" r:id="rId21"/>
    <p:sldId id="392" r:id="rId22"/>
    <p:sldId id="394" r:id="rId23"/>
    <p:sldId id="39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Sides" id="{FB54BD7F-EC13-BC4F-BFB1-B640C54AEED5}">
          <p14:sldIdLst>
            <p14:sldId id="383"/>
            <p14:sldId id="380"/>
          </p14:sldIdLst>
        </p14:section>
        <p14:section name="Pathways Data" id="{3F049B5B-1EEF-2D40-9C9F-AB1E42C012EE}">
          <p14:sldIdLst>
            <p14:sldId id="382"/>
          </p14:sldIdLst>
        </p14:section>
        <p14:section name="Content Slides" id="{835124B9-8DE6-8342-B908-164D85DF03A7}">
          <p14:sldIdLst>
            <p14:sldId id="384"/>
            <p14:sldId id="381"/>
            <p14:sldId id="396"/>
            <p14:sldId id="361"/>
          </p14:sldIdLst>
        </p14:section>
        <p14:section name="Accessing Data via an Advanced Search or Report" id="{B11C6BE5-41C6-40D1-AB95-2AD691738AE6}">
          <p14:sldIdLst>
            <p14:sldId id="385"/>
            <p14:sldId id="386"/>
            <p14:sldId id="358"/>
            <p14:sldId id="387"/>
            <p14:sldId id="388"/>
            <p14:sldId id="395"/>
          </p14:sldIdLst>
        </p14:section>
        <p14:section name="Benefits and Reasons for Utilizing Searches and Reports" id="{98FD308A-097A-4364-8BA1-223F6F0BD9F2}">
          <p14:sldIdLst>
            <p14:sldId id="390"/>
            <p14:sldId id="389"/>
            <p14:sldId id="397"/>
            <p14:sldId id="391"/>
            <p14:sldId id="392"/>
            <p14:sldId id="394"/>
            <p14:sldId id="393"/>
          </p14:sldIdLst>
        </p14:section>
        <p14:section name="End Slides" id="{DCA89866-6D03-2347-8548-A88DD5D9D98E}">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594"/>
    <a:srgbClr val="141B4D"/>
    <a:srgbClr val="71C5E8"/>
    <a:srgbClr val="0081A6"/>
    <a:srgbClr val="008264"/>
    <a:srgbClr val="B58500"/>
    <a:srgbClr val="A4D65E"/>
    <a:srgbClr val="E87722"/>
    <a:srgbClr val="C8C9C7"/>
    <a:srgbClr val="EDE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A1D181-2301-4866-81C1-4C86E72CD93A}" v="1" dt="2026-08-30T12:49:29.0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102" autoAdjust="0"/>
    <p:restoredTop sz="85198" autoAdjust="0"/>
  </p:normalViewPr>
  <p:slideViewPr>
    <p:cSldViewPr snapToGrid="0">
      <p:cViewPr varScale="1">
        <p:scale>
          <a:sx n="74" d="100"/>
          <a:sy n="74" d="100"/>
        </p:scale>
        <p:origin x="72" y="542"/>
      </p:cViewPr>
      <p:guideLst/>
    </p:cSldViewPr>
  </p:slideViewPr>
  <p:outlineViewPr>
    <p:cViewPr>
      <p:scale>
        <a:sx n="33" d="100"/>
        <a:sy n="33" d="100"/>
      </p:scale>
      <p:origin x="0" y="-17237"/>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baker, Michael D" userId="bf748f06-0a4e-493d-8a87-e435a063dc6e" providerId="ADAL" clId="{3EA07EA2-2678-45FD-9315-28E377897B61}"/>
    <pc:docChg chg="undo custSel addSld delSld modSld sldOrd addMainMaster delMainMaster modMainMaster addSection modSection modNotesMaster">
      <pc:chgData name="Brubaker, Michael D" userId="bf748f06-0a4e-493d-8a87-e435a063dc6e" providerId="ADAL" clId="{3EA07EA2-2678-45FD-9315-28E377897B61}" dt="2026-08-30T13:25:45.599" v="19002" actId="20577"/>
      <pc:docMkLst>
        <pc:docMk/>
      </pc:docMkLst>
      <pc:sldChg chg="addSp delSp modSp mod modClrScheme chgLayout">
        <pc:chgData name="Brubaker, Michael D" userId="bf748f06-0a4e-493d-8a87-e435a063dc6e" providerId="ADAL" clId="{3EA07EA2-2678-45FD-9315-28E377897B61}" dt="2026-08-30T12:55:18.911" v="18965" actId="13244"/>
        <pc:sldMkLst>
          <pc:docMk/>
          <pc:sldMk cId="3404906623" sldId="358"/>
        </pc:sldMkLst>
        <pc:spChg chg="add mod">
          <ac:chgData name="Brubaker, Michael D" userId="bf748f06-0a4e-493d-8a87-e435a063dc6e" providerId="ADAL" clId="{3EA07EA2-2678-45FD-9315-28E377897B61}" dt="2026-08-16T21:35:33.305" v="17690"/>
          <ac:spMkLst>
            <pc:docMk/>
            <pc:sldMk cId="3404906623" sldId="358"/>
            <ac:spMk id="2" creationId="{66AC77F5-AD33-C82B-4AA2-C820C3F58415}"/>
          </ac:spMkLst>
        </pc:spChg>
        <pc:spChg chg="add mod ord">
          <ac:chgData name="Brubaker, Michael D" userId="bf748f06-0a4e-493d-8a87-e435a063dc6e" providerId="ADAL" clId="{3EA07EA2-2678-45FD-9315-28E377897B61}" dt="2026-08-13T19:16:32.889" v="10119" actId="20577"/>
          <ac:spMkLst>
            <pc:docMk/>
            <pc:sldMk cId="3404906623" sldId="358"/>
            <ac:spMk id="5" creationId="{B97C2036-EB6C-FE58-541B-078C4377CB2A}"/>
          </ac:spMkLst>
        </pc:spChg>
        <pc:spChg chg="add mod ord">
          <ac:chgData name="Brubaker, Michael D" userId="bf748f06-0a4e-493d-8a87-e435a063dc6e" providerId="ADAL" clId="{3EA07EA2-2678-45FD-9315-28E377897B61}" dt="2026-08-30T12:49:07.615" v="18890" actId="33553"/>
          <ac:spMkLst>
            <pc:docMk/>
            <pc:sldMk cId="3404906623" sldId="358"/>
            <ac:spMk id="7" creationId="{4E1F8078-51B0-972C-1210-AD3C316D99E8}"/>
          </ac:spMkLst>
        </pc:spChg>
        <pc:spChg chg="add mod ord">
          <ac:chgData name="Brubaker, Michael D" userId="bf748f06-0a4e-493d-8a87-e435a063dc6e" providerId="ADAL" clId="{3EA07EA2-2678-45FD-9315-28E377897B61}" dt="2026-08-30T12:55:18.911" v="18965" actId="13244"/>
          <ac:spMkLst>
            <pc:docMk/>
            <pc:sldMk cId="3404906623" sldId="358"/>
            <ac:spMk id="15" creationId="{CD0715E9-423D-8B50-A90A-85EEA41A5F71}"/>
          </ac:spMkLst>
        </pc:spChg>
        <pc:picChg chg="add mod">
          <ac:chgData name="Brubaker, Michael D" userId="bf748f06-0a4e-493d-8a87-e435a063dc6e" providerId="ADAL" clId="{3EA07EA2-2678-45FD-9315-28E377897B61}" dt="2026-08-30T12:46:06.137" v="18852" actId="962"/>
          <ac:picMkLst>
            <pc:docMk/>
            <pc:sldMk cId="3404906623" sldId="358"/>
            <ac:picMk id="20" creationId="{B028A184-C790-69CD-6566-B37EC2B9AB04}"/>
          </ac:picMkLst>
        </pc:picChg>
      </pc:sldChg>
      <pc:sldChg chg="addSp delSp modSp mod ord modClrScheme chgLayout modNotesTx">
        <pc:chgData name="Brubaker, Michael D" userId="bf748f06-0a4e-493d-8a87-e435a063dc6e" providerId="ADAL" clId="{3EA07EA2-2678-45FD-9315-28E377897B61}" dt="2026-08-30T13:01:01.100" v="19000" actId="20577"/>
        <pc:sldMkLst>
          <pc:docMk/>
          <pc:sldMk cId="1791625458" sldId="361"/>
        </pc:sldMkLst>
        <pc:spChg chg="mod">
          <ac:chgData name="Brubaker, Michael D" userId="bf748f06-0a4e-493d-8a87-e435a063dc6e" providerId="ADAL" clId="{3EA07EA2-2678-45FD-9315-28E377897B61}" dt="2026-08-30T12:54:42.016" v="18963" actId="1036"/>
          <ac:spMkLst>
            <pc:docMk/>
            <pc:sldMk cId="1791625458" sldId="361"/>
            <ac:spMk id="2" creationId="{D7A140D8-1ACA-40B1-978E-B46A04BBAF1D}"/>
          </ac:spMkLst>
        </pc:spChg>
        <pc:spChg chg="mod ord">
          <ac:chgData name="Brubaker, Michael D" userId="bf748f06-0a4e-493d-8a87-e435a063dc6e" providerId="ADAL" clId="{3EA07EA2-2678-45FD-9315-28E377897B61}" dt="2026-08-30T12:53:58.147" v="18955" actId="13244"/>
          <ac:spMkLst>
            <pc:docMk/>
            <pc:sldMk cId="1791625458" sldId="361"/>
            <ac:spMk id="3" creationId="{0454C8E3-DD06-C049-AFEA-897ACF71CEE5}"/>
          </ac:spMkLst>
        </pc:spChg>
        <pc:spChg chg="add mod">
          <ac:chgData name="Brubaker, Michael D" userId="bf748f06-0a4e-493d-8a87-e435a063dc6e" providerId="ADAL" clId="{3EA07EA2-2678-45FD-9315-28E377897B61}" dt="2026-08-13T20:29:05.895" v="13742" actId="20577"/>
          <ac:spMkLst>
            <pc:docMk/>
            <pc:sldMk cId="1791625458" sldId="361"/>
            <ac:spMk id="4" creationId="{F4083302-0365-47CB-499F-0269E210410E}"/>
          </ac:spMkLst>
        </pc:spChg>
        <pc:spChg chg="mod">
          <ac:chgData name="Brubaker, Michael D" userId="bf748f06-0a4e-493d-8a87-e435a063dc6e" providerId="ADAL" clId="{3EA07EA2-2678-45FD-9315-28E377897B61}" dt="2026-08-13T15:22:31.834" v="6675" actId="14100"/>
          <ac:spMkLst>
            <pc:docMk/>
            <pc:sldMk cId="1791625458" sldId="361"/>
            <ac:spMk id="8" creationId="{578D25CC-F1D0-F2B8-0405-597792459B84}"/>
          </ac:spMkLst>
        </pc:spChg>
        <pc:spChg chg="mod">
          <ac:chgData name="Brubaker, Michael D" userId="bf748f06-0a4e-493d-8a87-e435a063dc6e" providerId="ADAL" clId="{3EA07EA2-2678-45FD-9315-28E377897B61}" dt="2026-08-13T19:05:27.941" v="9287" actId="1076"/>
          <ac:spMkLst>
            <pc:docMk/>
            <pc:sldMk cId="1791625458" sldId="361"/>
            <ac:spMk id="9" creationId="{750F9B46-B361-482C-A2C2-148AD95D0451}"/>
          </ac:spMkLst>
        </pc:spChg>
        <pc:spChg chg="mod ord">
          <ac:chgData name="Brubaker, Michael D" userId="bf748f06-0a4e-493d-8a87-e435a063dc6e" providerId="ADAL" clId="{3EA07EA2-2678-45FD-9315-28E377897B61}" dt="2026-08-30T12:54:08.479" v="18957" actId="13244"/>
          <ac:spMkLst>
            <pc:docMk/>
            <pc:sldMk cId="1791625458" sldId="361"/>
            <ac:spMk id="10" creationId="{1433C570-A75B-EA00-68F1-99FA060A0861}"/>
          </ac:spMkLst>
        </pc:spChg>
        <pc:spChg chg="add del mod ord">
          <ac:chgData name="Brubaker, Michael D" userId="bf748f06-0a4e-493d-8a87-e435a063dc6e" providerId="ADAL" clId="{3EA07EA2-2678-45FD-9315-28E377897B61}" dt="2026-08-30T12:54:15.400" v="18958" actId="13244"/>
          <ac:spMkLst>
            <pc:docMk/>
            <pc:sldMk cId="1791625458" sldId="361"/>
            <ac:spMk id="11" creationId="{B0DCB158-F891-8625-6F14-9655C86D4E40}"/>
          </ac:spMkLst>
        </pc:spChg>
        <pc:spChg chg="mod ord">
          <ac:chgData name="Brubaker, Michael D" userId="bf748f06-0a4e-493d-8a87-e435a063dc6e" providerId="ADAL" clId="{3EA07EA2-2678-45FD-9315-28E377897B61}" dt="2026-08-30T12:54:00.671" v="18956" actId="13244"/>
          <ac:spMkLst>
            <pc:docMk/>
            <pc:sldMk cId="1791625458" sldId="361"/>
            <ac:spMk id="12" creationId="{F97B785D-448D-A9D0-C8A7-5D144D2CAADA}"/>
          </ac:spMkLst>
        </pc:spChg>
        <pc:spChg chg="add mod ord">
          <ac:chgData name="Brubaker, Michael D" userId="bf748f06-0a4e-493d-8a87-e435a063dc6e" providerId="ADAL" clId="{3EA07EA2-2678-45FD-9315-28E377897B61}" dt="2026-08-30T12:54:21.313" v="18959" actId="13244"/>
          <ac:spMkLst>
            <pc:docMk/>
            <pc:sldMk cId="1791625458" sldId="361"/>
            <ac:spMk id="15" creationId="{F16630B6-F8A0-1176-5474-ECCB856363A2}"/>
          </ac:spMkLst>
        </pc:spChg>
        <pc:picChg chg="add mod ord">
          <ac:chgData name="Brubaker, Michael D" userId="bf748f06-0a4e-493d-8a87-e435a063dc6e" providerId="ADAL" clId="{3EA07EA2-2678-45FD-9315-28E377897B61}" dt="2026-08-30T12:54:29.494" v="18960" actId="13244"/>
          <ac:picMkLst>
            <pc:docMk/>
            <pc:sldMk cId="1791625458" sldId="361"/>
            <ac:picMk id="20" creationId="{E2B2CBF3-22AF-A5A2-1D7E-4E3CA23241BE}"/>
          </ac:picMkLst>
        </pc:picChg>
        <pc:picChg chg="add mod ord">
          <ac:chgData name="Brubaker, Michael D" userId="bf748f06-0a4e-493d-8a87-e435a063dc6e" providerId="ADAL" clId="{3EA07EA2-2678-45FD-9315-28E377897B61}" dt="2026-08-30T12:54:32.126" v="18961" actId="13244"/>
          <ac:picMkLst>
            <pc:docMk/>
            <pc:sldMk cId="1791625458" sldId="361"/>
            <ac:picMk id="21" creationId="{528800B1-F2A8-6448-0F25-3F488C09776E}"/>
          </ac:picMkLst>
        </pc:picChg>
        <pc:picChg chg="add mod ord">
          <ac:chgData name="Brubaker, Michael D" userId="bf748f06-0a4e-493d-8a87-e435a063dc6e" providerId="ADAL" clId="{3EA07EA2-2678-45FD-9315-28E377897B61}" dt="2026-08-30T12:54:36.353" v="18962" actId="13244"/>
          <ac:picMkLst>
            <pc:docMk/>
            <pc:sldMk cId="1791625458" sldId="361"/>
            <ac:picMk id="22" creationId="{AFDE146E-F87B-B7A8-F349-6011C509BA55}"/>
          </ac:picMkLst>
        </pc:picChg>
        <pc:picChg chg="add mod">
          <ac:chgData name="Brubaker, Michael D" userId="bf748f06-0a4e-493d-8a87-e435a063dc6e" providerId="ADAL" clId="{3EA07EA2-2678-45FD-9315-28E377897B61}" dt="2026-08-30T12:45:20.749" v="18848" actId="962"/>
          <ac:picMkLst>
            <pc:docMk/>
            <pc:sldMk cId="1791625458" sldId="361"/>
            <ac:picMk id="25" creationId="{D52544DE-47A8-B3EE-19C1-539690B4D2C6}"/>
          </ac:picMkLst>
        </pc:picChg>
      </pc:sldChg>
      <pc:sldChg chg="addSp delSp modSp mod modClrScheme chgLayout">
        <pc:chgData name="Brubaker, Michael D" userId="bf748f06-0a4e-493d-8a87-e435a063dc6e" providerId="ADAL" clId="{3EA07EA2-2678-45FD-9315-28E377897B61}" dt="2026-08-30T12:52:55.664" v="18945" actId="13244"/>
        <pc:sldMkLst>
          <pc:docMk/>
          <pc:sldMk cId="1602891261" sldId="380"/>
        </pc:sldMkLst>
        <pc:spChg chg="mod">
          <ac:chgData name="Brubaker, Michael D" userId="bf748f06-0a4e-493d-8a87-e435a063dc6e" providerId="ADAL" clId="{3EA07EA2-2678-45FD-9315-28E377897B61}" dt="2026-08-30T12:48:42.992" v="18882" actId="33553"/>
          <ac:spMkLst>
            <pc:docMk/>
            <pc:sldMk cId="1602891261" sldId="380"/>
            <ac:spMk id="2" creationId="{ADEBBB96-839F-5F2A-1368-73D961C2D0FB}"/>
          </ac:spMkLst>
        </pc:spChg>
        <pc:spChg chg="mod">
          <ac:chgData name="Brubaker, Michael D" userId="bf748f06-0a4e-493d-8a87-e435a063dc6e" providerId="ADAL" clId="{3EA07EA2-2678-45FD-9315-28E377897B61}" dt="2026-08-30T12:52:48.936" v="18944" actId="1036"/>
          <ac:spMkLst>
            <pc:docMk/>
            <pc:sldMk cId="1602891261" sldId="380"/>
            <ac:spMk id="4" creationId="{23BB0DD4-E39A-C1FE-DC41-2EDAF36B0701}"/>
          </ac:spMkLst>
        </pc:spChg>
        <pc:spChg chg="add mod ord">
          <ac:chgData name="Brubaker, Michael D" userId="bf748f06-0a4e-493d-8a87-e435a063dc6e" providerId="ADAL" clId="{3EA07EA2-2678-45FD-9315-28E377897B61}" dt="2026-08-30T12:52:55.664" v="18945" actId="13244"/>
          <ac:spMkLst>
            <pc:docMk/>
            <pc:sldMk cId="1602891261" sldId="380"/>
            <ac:spMk id="5" creationId="{49FE236A-9663-4A70-4961-86DE4AF98CCE}"/>
          </ac:spMkLst>
        </pc:spChg>
        <pc:spChg chg="mod">
          <ac:chgData name="Brubaker, Michael D" userId="bf748f06-0a4e-493d-8a87-e435a063dc6e" providerId="ADAL" clId="{3EA07EA2-2678-45FD-9315-28E377897B61}" dt="2026-08-11T20:18:00.932" v="1" actId="26606"/>
          <ac:spMkLst>
            <pc:docMk/>
            <pc:sldMk cId="1602891261" sldId="380"/>
            <ac:spMk id="6" creationId="{FFEF1D5E-3792-F085-A3EA-38FD4E415A68}"/>
          </ac:spMkLst>
        </pc:spChg>
        <pc:spChg chg="mod">
          <ac:chgData name="Brubaker, Michael D" userId="bf748f06-0a4e-493d-8a87-e435a063dc6e" providerId="ADAL" clId="{3EA07EA2-2678-45FD-9315-28E377897B61}" dt="2026-08-16T20:49:11.075" v="16982" actId="20577"/>
          <ac:spMkLst>
            <pc:docMk/>
            <pc:sldMk cId="1602891261" sldId="380"/>
            <ac:spMk id="14" creationId="{A5866BE0-F594-18C8-8D77-FF039E742CD1}"/>
          </ac:spMkLst>
        </pc:spChg>
      </pc:sldChg>
      <pc:sldChg chg="addSp delSp modSp mod modClrScheme chgLayout">
        <pc:chgData name="Brubaker, Michael D" userId="bf748f06-0a4e-493d-8a87-e435a063dc6e" providerId="ADAL" clId="{3EA07EA2-2678-45FD-9315-28E377897B61}" dt="2026-08-30T12:53:18.046" v="18948" actId="13244"/>
        <pc:sldMkLst>
          <pc:docMk/>
          <pc:sldMk cId="984124281" sldId="381"/>
        </pc:sldMkLst>
        <pc:spChg chg="mod ord">
          <ac:chgData name="Brubaker, Michael D" userId="bf748f06-0a4e-493d-8a87-e435a063dc6e" providerId="ADAL" clId="{3EA07EA2-2678-45FD-9315-28E377897B61}" dt="2026-08-13T12:05:53.966" v="819" actId="26606"/>
          <ac:spMkLst>
            <pc:docMk/>
            <pc:sldMk cId="984124281" sldId="381"/>
            <ac:spMk id="6" creationId="{5AFD0111-7240-EA50-3BF4-8E1F230EAA2D}"/>
          </ac:spMkLst>
        </pc:spChg>
        <pc:spChg chg="add mod ord">
          <ac:chgData name="Brubaker, Michael D" userId="bf748f06-0a4e-493d-8a87-e435a063dc6e" providerId="ADAL" clId="{3EA07EA2-2678-45FD-9315-28E377897B61}" dt="2026-08-30T12:48:58.812" v="18885" actId="33553"/>
          <ac:spMkLst>
            <pc:docMk/>
            <pc:sldMk cId="984124281" sldId="381"/>
            <ac:spMk id="9" creationId="{E23BD071-40B5-3E6C-7FB4-C92B4E53680D}"/>
          </ac:spMkLst>
        </pc:spChg>
        <pc:spChg chg="add mod ord">
          <ac:chgData name="Brubaker, Michael D" userId="bf748f06-0a4e-493d-8a87-e435a063dc6e" providerId="ADAL" clId="{3EA07EA2-2678-45FD-9315-28E377897B61}" dt="2026-08-30T12:53:14.740" v="18947" actId="13244"/>
          <ac:spMkLst>
            <pc:docMk/>
            <pc:sldMk cId="984124281" sldId="381"/>
            <ac:spMk id="14" creationId="{2B139395-EC93-42DC-9103-0BF7A5D79183}"/>
          </ac:spMkLst>
        </pc:spChg>
        <pc:spChg chg="add mod">
          <ac:chgData name="Brubaker, Michael D" userId="bf748f06-0a4e-493d-8a87-e435a063dc6e" providerId="ADAL" clId="{3EA07EA2-2678-45FD-9315-28E377897B61}" dt="2026-08-16T21:10:33.522" v="17304" actId="6549"/>
          <ac:spMkLst>
            <pc:docMk/>
            <pc:sldMk cId="984124281" sldId="381"/>
            <ac:spMk id="16" creationId="{DB749127-9387-9D68-254D-2E9AB7B400CC}"/>
          </ac:spMkLst>
        </pc:spChg>
        <pc:picChg chg="add mod ord">
          <ac:chgData name="Brubaker, Michael D" userId="bf748f06-0a4e-493d-8a87-e435a063dc6e" providerId="ADAL" clId="{3EA07EA2-2678-45FD-9315-28E377897B61}" dt="2026-08-30T12:53:18.046" v="18948" actId="13244"/>
          <ac:picMkLst>
            <pc:docMk/>
            <pc:sldMk cId="984124281" sldId="381"/>
            <ac:picMk id="22" creationId="{49E79210-4F99-428A-829B-B8F726F5629B}"/>
          </ac:picMkLst>
        </pc:picChg>
      </pc:sldChg>
      <pc:sldChg chg="modSp mod">
        <pc:chgData name="Brubaker, Michael D" userId="bf748f06-0a4e-493d-8a87-e435a063dc6e" providerId="ADAL" clId="{3EA07EA2-2678-45FD-9315-28E377897B61}" dt="2026-08-30T12:48:53.819" v="18883" actId="33553"/>
        <pc:sldMkLst>
          <pc:docMk/>
          <pc:sldMk cId="585198211" sldId="382"/>
        </pc:sldMkLst>
        <pc:spChg chg="mod">
          <ac:chgData name="Brubaker, Michael D" userId="bf748f06-0a4e-493d-8a87-e435a063dc6e" providerId="ADAL" clId="{3EA07EA2-2678-45FD-9315-28E377897B61}" dt="2026-08-30T12:48:53.819" v="18883" actId="33553"/>
          <ac:spMkLst>
            <pc:docMk/>
            <pc:sldMk cId="585198211" sldId="382"/>
            <ac:spMk id="2" creationId="{01452ECF-24C4-B3B4-D293-959D14E49B6C}"/>
          </ac:spMkLst>
        </pc:spChg>
        <pc:spChg chg="mod">
          <ac:chgData name="Brubaker, Michael D" userId="bf748f06-0a4e-493d-8a87-e435a063dc6e" providerId="ADAL" clId="{3EA07EA2-2678-45FD-9315-28E377897B61}" dt="2026-08-13T20:23:48.155" v="13415" actId="20577"/>
          <ac:spMkLst>
            <pc:docMk/>
            <pc:sldMk cId="585198211" sldId="382"/>
            <ac:spMk id="3" creationId="{AF1657F4-662B-B38D-B5A6-CDF782C9217B}"/>
          </ac:spMkLst>
        </pc:spChg>
      </pc:sldChg>
      <pc:sldChg chg="modSp add mod modNotesTx">
        <pc:chgData name="Brubaker, Michael D" userId="bf748f06-0a4e-493d-8a87-e435a063dc6e" providerId="ADAL" clId="{3EA07EA2-2678-45FD-9315-28E377897B61}" dt="2026-08-30T13:25:45.599" v="19002" actId="20577"/>
        <pc:sldMkLst>
          <pc:docMk/>
          <pc:sldMk cId="3196743318" sldId="383"/>
        </pc:sldMkLst>
        <pc:spChg chg="mod">
          <ac:chgData name="Brubaker, Michael D" userId="bf748f06-0a4e-493d-8a87-e435a063dc6e" providerId="ADAL" clId="{3EA07EA2-2678-45FD-9315-28E377897B61}" dt="2026-08-30T13:25:45.599" v="19002" actId="20577"/>
          <ac:spMkLst>
            <pc:docMk/>
            <pc:sldMk cId="3196743318" sldId="383"/>
            <ac:spMk id="2" creationId="{598FC6B3-6436-7E8E-EEE5-A09CC7808D91}"/>
          </ac:spMkLst>
        </pc:spChg>
        <pc:spChg chg="mod ord">
          <ac:chgData name="Brubaker, Michael D" userId="bf748f06-0a4e-493d-8a87-e435a063dc6e" providerId="ADAL" clId="{3EA07EA2-2678-45FD-9315-28E377897B61}" dt="2026-08-30T12:52:07.001" v="18935" actId="13244"/>
          <ac:spMkLst>
            <pc:docMk/>
            <pc:sldMk cId="3196743318" sldId="383"/>
            <ac:spMk id="5" creationId="{F3E52DB9-901C-8832-D23C-1881264B5426}"/>
          </ac:spMkLst>
        </pc:spChg>
        <pc:picChg chg="mod">
          <ac:chgData name="Brubaker, Michael D" userId="bf748f06-0a4e-493d-8a87-e435a063dc6e" providerId="ADAL" clId="{3EA07EA2-2678-45FD-9315-28E377897B61}" dt="2026-08-30T12:52:16.124" v="18936" actId="962"/>
          <ac:picMkLst>
            <pc:docMk/>
            <pc:sldMk cId="3196743318" sldId="383"/>
            <ac:picMk id="3" creationId="{7D5361A3-B62D-F093-3F43-CA63F09229D4}"/>
          </ac:picMkLst>
        </pc:picChg>
      </pc:sldChg>
      <pc:sldChg chg="modSp add mod modNotesTx">
        <pc:chgData name="Brubaker, Michael D" userId="bf748f06-0a4e-493d-8a87-e435a063dc6e" providerId="ADAL" clId="{3EA07EA2-2678-45FD-9315-28E377897B61}" dt="2026-08-30T12:53:05.394" v="18946" actId="13244"/>
        <pc:sldMkLst>
          <pc:docMk/>
          <pc:sldMk cId="2946569129" sldId="384"/>
        </pc:sldMkLst>
        <pc:spChg chg="mod">
          <ac:chgData name="Brubaker, Michael D" userId="bf748f06-0a4e-493d-8a87-e435a063dc6e" providerId="ADAL" clId="{3EA07EA2-2678-45FD-9315-28E377897B61}" dt="2026-08-30T12:48:56.228" v="18884" actId="33553"/>
          <ac:spMkLst>
            <pc:docMk/>
            <pc:sldMk cId="2946569129" sldId="384"/>
            <ac:spMk id="2" creationId="{103968BC-20D2-4D2C-768F-D011BE3A6CD4}"/>
          </ac:spMkLst>
        </pc:spChg>
        <pc:spChg chg="ord">
          <ac:chgData name="Brubaker, Michael D" userId="bf748f06-0a4e-493d-8a87-e435a063dc6e" providerId="ADAL" clId="{3EA07EA2-2678-45FD-9315-28E377897B61}" dt="2026-08-30T12:53:05.394" v="18946" actId="13244"/>
          <ac:spMkLst>
            <pc:docMk/>
            <pc:sldMk cId="2946569129" sldId="384"/>
            <ac:spMk id="8" creationId="{FF66656C-0399-E2FA-8393-BBC1BB1C6029}"/>
          </ac:spMkLst>
        </pc:spChg>
      </pc:sldChg>
      <pc:sldChg chg="modSp add mod">
        <pc:chgData name="Brubaker, Michael D" userId="bf748f06-0a4e-493d-8a87-e435a063dc6e" providerId="ADAL" clId="{3EA07EA2-2678-45FD-9315-28E377897B61}" dt="2026-08-30T12:49:04.533" v="18888" actId="33553"/>
        <pc:sldMkLst>
          <pc:docMk/>
          <pc:sldMk cId="3513177828" sldId="385"/>
        </pc:sldMkLst>
        <pc:spChg chg="mod">
          <ac:chgData name="Brubaker, Michael D" userId="bf748f06-0a4e-493d-8a87-e435a063dc6e" providerId="ADAL" clId="{3EA07EA2-2678-45FD-9315-28E377897B61}" dt="2026-08-30T12:49:04.533" v="18888" actId="33553"/>
          <ac:spMkLst>
            <pc:docMk/>
            <pc:sldMk cId="3513177828" sldId="385"/>
            <ac:spMk id="2" creationId="{C970247F-42D4-A4F7-417A-98AF39C6EA91}"/>
          </ac:spMkLst>
        </pc:spChg>
        <pc:spChg chg="mod">
          <ac:chgData name="Brubaker, Michael D" userId="bf748f06-0a4e-493d-8a87-e435a063dc6e" providerId="ADAL" clId="{3EA07EA2-2678-45FD-9315-28E377897B61}" dt="2026-08-13T17:51:16.977" v="8935" actId="20577"/>
          <ac:spMkLst>
            <pc:docMk/>
            <pc:sldMk cId="3513177828" sldId="385"/>
            <ac:spMk id="3" creationId="{81A366AD-98EE-57D4-60E3-FECA8A1F4D2E}"/>
          </ac:spMkLst>
        </pc:spChg>
      </pc:sldChg>
      <pc:sldChg chg="addSp delSp modSp new mod modClrScheme chgLayout">
        <pc:chgData name="Brubaker, Michael D" userId="bf748f06-0a4e-493d-8a87-e435a063dc6e" providerId="ADAL" clId="{3EA07EA2-2678-45FD-9315-28E377897B61}" dt="2026-08-30T12:55:09.381" v="18964" actId="13244"/>
        <pc:sldMkLst>
          <pc:docMk/>
          <pc:sldMk cId="697331857" sldId="386"/>
        </pc:sldMkLst>
        <pc:spChg chg="add mod">
          <ac:chgData name="Brubaker, Michael D" userId="bf748f06-0a4e-493d-8a87-e435a063dc6e" providerId="ADAL" clId="{3EA07EA2-2678-45FD-9315-28E377897B61}" dt="2026-08-16T21:35:30.666" v="17689"/>
          <ac:spMkLst>
            <pc:docMk/>
            <pc:sldMk cId="697331857" sldId="386"/>
            <ac:spMk id="2" creationId="{9449AC74-28E2-74E7-B7E8-BF3788C39CEE}"/>
          </ac:spMkLst>
        </pc:spChg>
        <pc:spChg chg="add mod ord">
          <ac:chgData name="Brubaker, Michael D" userId="bf748f06-0a4e-493d-8a87-e435a063dc6e" providerId="ADAL" clId="{3EA07EA2-2678-45FD-9315-28E377897B61}" dt="2026-08-30T12:49:06.055" v="18889" actId="33553"/>
          <ac:spMkLst>
            <pc:docMk/>
            <pc:sldMk cId="697331857" sldId="386"/>
            <ac:spMk id="6" creationId="{D80CDD8D-E431-8234-CF2F-8A4B0427B42D}"/>
          </ac:spMkLst>
        </pc:spChg>
        <pc:spChg chg="add del mod ord">
          <ac:chgData name="Brubaker, Michael D" userId="bf748f06-0a4e-493d-8a87-e435a063dc6e" providerId="ADAL" clId="{3EA07EA2-2678-45FD-9315-28E377897B61}" dt="2026-08-13T17:51:48.796" v="8972" actId="114"/>
          <ac:spMkLst>
            <pc:docMk/>
            <pc:sldMk cId="697331857" sldId="386"/>
            <ac:spMk id="9" creationId="{DDB5FE8D-F1E7-D1DA-D4F5-2C4B47850AFF}"/>
          </ac:spMkLst>
        </pc:spChg>
        <pc:graphicFrameChg chg="add mod ord modGraphic">
          <ac:chgData name="Brubaker, Michael D" userId="bf748f06-0a4e-493d-8a87-e435a063dc6e" providerId="ADAL" clId="{3EA07EA2-2678-45FD-9315-28E377897B61}" dt="2026-08-30T12:55:09.381" v="18964" actId="13244"/>
          <ac:graphicFrameMkLst>
            <pc:docMk/>
            <pc:sldMk cId="697331857" sldId="386"/>
            <ac:graphicFrameMk id="17" creationId="{A0C266AB-1282-57A7-5908-017E31086C39}"/>
          </ac:graphicFrameMkLst>
        </pc:graphicFrameChg>
      </pc:sldChg>
      <pc:sldChg chg="addSp delSp modSp new mod modClrScheme chgLayout">
        <pc:chgData name="Brubaker, Michael D" userId="bf748f06-0a4e-493d-8a87-e435a063dc6e" providerId="ADAL" clId="{3EA07EA2-2678-45FD-9315-28E377897B61}" dt="2026-08-30T12:55:37.394" v="18968" actId="13244"/>
        <pc:sldMkLst>
          <pc:docMk/>
          <pc:sldMk cId="1268026157" sldId="387"/>
        </pc:sldMkLst>
        <pc:spChg chg="mod ord">
          <ac:chgData name="Brubaker, Michael D" userId="bf748f06-0a4e-493d-8a87-e435a063dc6e" providerId="ADAL" clId="{3EA07EA2-2678-45FD-9315-28E377897B61}" dt="2026-08-30T12:55:37.394" v="18968" actId="13244"/>
          <ac:spMkLst>
            <pc:docMk/>
            <pc:sldMk cId="1268026157" sldId="387"/>
            <ac:spMk id="6" creationId="{01E45B19-F7E5-1764-D956-6E05EEEC6CC1}"/>
          </ac:spMkLst>
        </pc:spChg>
        <pc:spChg chg="add mod ord">
          <ac:chgData name="Brubaker, Michael D" userId="bf748f06-0a4e-493d-8a87-e435a063dc6e" providerId="ADAL" clId="{3EA07EA2-2678-45FD-9315-28E377897B61}" dt="2026-08-13T19:14:25.366" v="9730" actId="20577"/>
          <ac:spMkLst>
            <pc:docMk/>
            <pc:sldMk cId="1268026157" sldId="387"/>
            <ac:spMk id="16" creationId="{A24E0D53-BEFC-9AF6-0538-83E121348E7D}"/>
          </ac:spMkLst>
        </pc:spChg>
        <pc:spChg chg="add mod ord">
          <ac:chgData name="Brubaker, Michael D" userId="bf748f06-0a4e-493d-8a87-e435a063dc6e" providerId="ADAL" clId="{3EA07EA2-2678-45FD-9315-28E377897B61}" dt="2026-08-30T12:49:09.454" v="18891" actId="33553"/>
          <ac:spMkLst>
            <pc:docMk/>
            <pc:sldMk cId="1268026157" sldId="387"/>
            <ac:spMk id="17" creationId="{DF6ADD1A-F943-05E1-FC89-7401477FBB44}"/>
          </ac:spMkLst>
        </pc:spChg>
        <pc:spChg chg="add mod ord">
          <ac:chgData name="Brubaker, Michael D" userId="bf748f06-0a4e-493d-8a87-e435a063dc6e" providerId="ADAL" clId="{3EA07EA2-2678-45FD-9315-28E377897B61}" dt="2026-08-30T12:55:29.468" v="18966" actId="13244"/>
          <ac:spMkLst>
            <pc:docMk/>
            <pc:sldMk cId="1268026157" sldId="387"/>
            <ac:spMk id="18" creationId="{9F038812-44FE-3903-7713-F82823FBD57A}"/>
          </ac:spMkLst>
        </pc:spChg>
        <pc:picChg chg="add mod ord">
          <ac:chgData name="Brubaker, Michael D" userId="bf748f06-0a4e-493d-8a87-e435a063dc6e" providerId="ADAL" clId="{3EA07EA2-2678-45FD-9315-28E377897B61}" dt="2026-08-30T12:55:36.238" v="18967" actId="13244"/>
          <ac:picMkLst>
            <pc:docMk/>
            <pc:sldMk cId="1268026157" sldId="387"/>
            <ac:picMk id="13" creationId="{BBEF30EF-0757-4512-0297-CA2A0135E6E9}"/>
          </ac:picMkLst>
        </pc:picChg>
      </pc:sldChg>
      <pc:sldChg chg="addSp delSp modSp new mod modClrScheme chgLayout">
        <pc:chgData name="Brubaker, Michael D" userId="bf748f06-0a4e-493d-8a87-e435a063dc6e" providerId="ADAL" clId="{3EA07EA2-2678-45FD-9315-28E377897B61}" dt="2026-08-30T12:56:14.273" v="18974" actId="13244"/>
        <pc:sldMkLst>
          <pc:docMk/>
          <pc:sldMk cId="521405621" sldId="388"/>
        </pc:sldMkLst>
        <pc:spChg chg="mod ord">
          <ac:chgData name="Brubaker, Michael D" userId="bf748f06-0a4e-493d-8a87-e435a063dc6e" providerId="ADAL" clId="{3EA07EA2-2678-45FD-9315-28E377897B61}" dt="2026-08-30T12:49:11.840" v="18892" actId="33553"/>
          <ac:spMkLst>
            <pc:docMk/>
            <pc:sldMk cId="521405621" sldId="388"/>
            <ac:spMk id="2" creationId="{5EC4EB69-A368-5252-0003-F3119965EEA3}"/>
          </ac:spMkLst>
        </pc:spChg>
        <pc:spChg chg="mod ord">
          <ac:chgData name="Brubaker, Michael D" userId="bf748f06-0a4e-493d-8a87-e435a063dc6e" providerId="ADAL" clId="{3EA07EA2-2678-45FD-9315-28E377897B61}" dt="2026-08-30T12:55:50.036" v="18970" actId="13244"/>
          <ac:spMkLst>
            <pc:docMk/>
            <pc:sldMk cId="521405621" sldId="388"/>
            <ac:spMk id="3" creationId="{D2DCCB34-46FD-84DA-0866-A6EF4B5D343A}"/>
          </ac:spMkLst>
        </pc:spChg>
        <pc:spChg chg="mod ord">
          <ac:chgData name="Brubaker, Michael D" userId="bf748f06-0a4e-493d-8a87-e435a063dc6e" providerId="ADAL" clId="{3EA07EA2-2678-45FD-9315-28E377897B61}" dt="2026-08-13T19:44:21.396" v="11494" actId="700"/>
          <ac:spMkLst>
            <pc:docMk/>
            <pc:sldMk cId="521405621" sldId="388"/>
            <ac:spMk id="5" creationId="{864ED166-9672-DD0C-F820-15D9D034BD60}"/>
          </ac:spMkLst>
        </pc:spChg>
        <pc:spChg chg="mod ord">
          <ac:chgData name="Brubaker, Michael D" userId="bf748f06-0a4e-493d-8a87-e435a063dc6e" providerId="ADAL" clId="{3EA07EA2-2678-45FD-9315-28E377897B61}" dt="2026-08-13T19:44:21.396" v="11494" actId="700"/>
          <ac:spMkLst>
            <pc:docMk/>
            <pc:sldMk cId="521405621" sldId="388"/>
            <ac:spMk id="12" creationId="{F2EB14C5-6422-9709-046A-5415406A9837}"/>
          </ac:spMkLst>
        </pc:spChg>
        <pc:spChg chg="add mod ord">
          <ac:chgData name="Brubaker, Michael D" userId="bf748f06-0a4e-493d-8a87-e435a063dc6e" providerId="ADAL" clId="{3EA07EA2-2678-45FD-9315-28E377897B61}" dt="2026-08-13T19:44:21.396" v="11494" actId="700"/>
          <ac:spMkLst>
            <pc:docMk/>
            <pc:sldMk cId="521405621" sldId="388"/>
            <ac:spMk id="13" creationId="{75F59940-F8A3-7422-A4E4-273E540207D5}"/>
          </ac:spMkLst>
        </pc:spChg>
        <pc:spChg chg="add mod ord">
          <ac:chgData name="Brubaker, Michael D" userId="bf748f06-0a4e-493d-8a87-e435a063dc6e" providerId="ADAL" clId="{3EA07EA2-2678-45FD-9315-28E377897B61}" dt="2026-08-13T19:44:21.396" v="11494" actId="700"/>
          <ac:spMkLst>
            <pc:docMk/>
            <pc:sldMk cId="521405621" sldId="388"/>
            <ac:spMk id="14" creationId="{6802A07D-06E8-DF65-1216-DCF027CDF410}"/>
          </ac:spMkLst>
        </pc:spChg>
        <pc:spChg chg="add mod ord">
          <ac:chgData name="Brubaker, Michael D" userId="bf748f06-0a4e-493d-8a87-e435a063dc6e" providerId="ADAL" clId="{3EA07EA2-2678-45FD-9315-28E377897B61}" dt="2026-08-30T12:56:14.273" v="18974" actId="13244"/>
          <ac:spMkLst>
            <pc:docMk/>
            <pc:sldMk cId="521405621" sldId="388"/>
            <ac:spMk id="16" creationId="{7A739293-2ABE-C63F-9E28-819D62C5A647}"/>
          </ac:spMkLst>
        </pc:spChg>
        <pc:spChg chg="mod ord">
          <ac:chgData name="Brubaker, Michael D" userId="bf748f06-0a4e-493d-8a87-e435a063dc6e" providerId="ADAL" clId="{3EA07EA2-2678-45FD-9315-28E377897B61}" dt="2026-08-30T12:56:04.698" v="18972" actId="13244"/>
          <ac:spMkLst>
            <pc:docMk/>
            <pc:sldMk cId="521405621" sldId="388"/>
            <ac:spMk id="18" creationId="{7D465C4B-EAF8-F2D6-83F0-F2A729D9B5E1}"/>
          </ac:spMkLst>
        </pc:spChg>
        <pc:spChg chg="mod ord">
          <ac:chgData name="Brubaker, Michael D" userId="bf748f06-0a4e-493d-8a87-e435a063dc6e" providerId="ADAL" clId="{3EA07EA2-2678-45FD-9315-28E377897B61}" dt="2026-08-30T12:56:10.082" v="18973" actId="13244"/>
          <ac:spMkLst>
            <pc:docMk/>
            <pc:sldMk cId="521405621" sldId="388"/>
            <ac:spMk id="19" creationId="{D8F40BB7-4D4C-D547-A211-3881410C7359}"/>
          </ac:spMkLst>
        </pc:spChg>
        <pc:spChg chg="add del mod ord">
          <ac:chgData name="Brubaker, Michael D" userId="bf748f06-0a4e-493d-8a87-e435a063dc6e" providerId="ADAL" clId="{3EA07EA2-2678-45FD-9315-28E377897B61}" dt="2026-08-30T12:55:54.679" v="18971" actId="13244"/>
          <ac:spMkLst>
            <pc:docMk/>
            <pc:sldMk cId="521405621" sldId="388"/>
            <ac:spMk id="20" creationId="{2CDFA914-E420-321E-0CCE-D112D891AC1B}"/>
          </ac:spMkLst>
        </pc:spChg>
        <pc:spChg chg="add mod ord">
          <ac:chgData name="Brubaker, Michael D" userId="bf748f06-0a4e-493d-8a87-e435a063dc6e" providerId="ADAL" clId="{3EA07EA2-2678-45FD-9315-28E377897B61}" dt="2026-08-30T12:55:47.350" v="18969" actId="13244"/>
          <ac:spMkLst>
            <pc:docMk/>
            <pc:sldMk cId="521405621" sldId="388"/>
            <ac:spMk id="21" creationId="{EE3D4ABE-7156-4E44-F6C7-0FE486F8E5D6}"/>
          </ac:spMkLst>
        </pc:spChg>
      </pc:sldChg>
      <pc:sldChg chg="addSp delSp modSp add mod modClrScheme chgLayout">
        <pc:chgData name="Brubaker, Michael D" userId="bf748f06-0a4e-493d-8a87-e435a063dc6e" providerId="ADAL" clId="{3EA07EA2-2678-45FD-9315-28E377897B61}" dt="2026-08-30T12:57:07.155" v="18981" actId="13244"/>
        <pc:sldMkLst>
          <pc:docMk/>
          <pc:sldMk cId="3970312442" sldId="389"/>
        </pc:sldMkLst>
        <pc:spChg chg="mod">
          <ac:chgData name="Brubaker, Michael D" userId="bf748f06-0a4e-493d-8a87-e435a063dc6e" providerId="ADAL" clId="{3EA07EA2-2678-45FD-9315-28E377897B61}" dt="2026-08-30T12:49:17.840" v="18895" actId="33553"/>
          <ac:spMkLst>
            <pc:docMk/>
            <pc:sldMk cId="3970312442" sldId="389"/>
            <ac:spMk id="2" creationId="{901AC4CC-03DD-CB5C-3930-9646FFCC913F}"/>
          </ac:spMkLst>
        </pc:spChg>
        <pc:spChg chg="mod ord">
          <ac:chgData name="Brubaker, Michael D" userId="bf748f06-0a4e-493d-8a87-e435a063dc6e" providerId="ADAL" clId="{3EA07EA2-2678-45FD-9315-28E377897B61}" dt="2026-08-30T12:57:04.480" v="18979" actId="13244"/>
          <ac:spMkLst>
            <pc:docMk/>
            <pc:sldMk cId="3970312442" sldId="389"/>
            <ac:spMk id="3" creationId="{3944DAD1-3DFF-A3C6-3EB3-737F70C5FCC9}"/>
          </ac:spMkLst>
        </pc:spChg>
        <pc:spChg chg="mod">
          <ac:chgData name="Brubaker, Michael D" userId="bf748f06-0a4e-493d-8a87-e435a063dc6e" providerId="ADAL" clId="{3EA07EA2-2678-45FD-9315-28E377897B61}" dt="2026-08-13T21:15:27.201" v="16918" actId="15"/>
          <ac:spMkLst>
            <pc:docMk/>
            <pc:sldMk cId="3970312442" sldId="389"/>
            <ac:spMk id="4" creationId="{21A4EBD5-217F-F387-4B41-D7298178F8A3}"/>
          </ac:spMkLst>
        </pc:spChg>
        <pc:spChg chg="mod ord">
          <ac:chgData name="Brubaker, Michael D" userId="bf748f06-0a4e-493d-8a87-e435a063dc6e" providerId="ADAL" clId="{3EA07EA2-2678-45FD-9315-28E377897B61}" dt="2026-08-30T12:57:07.155" v="18981" actId="13244"/>
          <ac:spMkLst>
            <pc:docMk/>
            <pc:sldMk cId="3970312442" sldId="389"/>
            <ac:spMk id="5" creationId="{A2D1C4A6-A7E0-05AF-F57C-748104281C99}"/>
          </ac:spMkLst>
        </pc:spChg>
        <pc:picChg chg="add mod ord">
          <ac:chgData name="Brubaker, Michael D" userId="bf748f06-0a4e-493d-8a87-e435a063dc6e" providerId="ADAL" clId="{3EA07EA2-2678-45FD-9315-28E377897B61}" dt="2026-08-30T12:57:05.990" v="18980" actId="13244"/>
          <ac:picMkLst>
            <pc:docMk/>
            <pc:sldMk cId="3970312442" sldId="389"/>
            <ac:picMk id="8" creationId="{7E5853FB-4205-737F-CA69-DFDD1C4D6FF6}"/>
          </ac:picMkLst>
        </pc:picChg>
      </pc:sldChg>
      <pc:sldChg chg="modSp add mod">
        <pc:chgData name="Brubaker, Michael D" userId="bf748f06-0a4e-493d-8a87-e435a063dc6e" providerId="ADAL" clId="{3EA07EA2-2678-45FD-9315-28E377897B61}" dt="2026-08-30T12:56:54.947" v="18978" actId="962"/>
        <pc:sldMkLst>
          <pc:docMk/>
          <pc:sldMk cId="2453562596" sldId="390"/>
        </pc:sldMkLst>
        <pc:spChg chg="mod">
          <ac:chgData name="Brubaker, Michael D" userId="bf748f06-0a4e-493d-8a87-e435a063dc6e" providerId="ADAL" clId="{3EA07EA2-2678-45FD-9315-28E377897B61}" dt="2026-08-30T12:49:16.027" v="18894" actId="33553"/>
          <ac:spMkLst>
            <pc:docMk/>
            <pc:sldMk cId="2453562596" sldId="390"/>
            <ac:spMk id="2" creationId="{C4ABE070-1C8B-2AEB-78CE-3FBB32E289F7}"/>
          </ac:spMkLst>
        </pc:spChg>
        <pc:spChg chg="mod">
          <ac:chgData name="Brubaker, Michael D" userId="bf748f06-0a4e-493d-8a87-e435a063dc6e" providerId="ADAL" clId="{3EA07EA2-2678-45FD-9315-28E377897B61}" dt="2026-08-30T12:56:54.947" v="18978" actId="962"/>
          <ac:spMkLst>
            <pc:docMk/>
            <pc:sldMk cId="2453562596" sldId="390"/>
            <ac:spMk id="3" creationId="{E790086E-A1C8-CD93-F23F-CD5B347BD7E9}"/>
          </ac:spMkLst>
        </pc:spChg>
      </pc:sldChg>
      <pc:sldChg chg="delSp modSp add mod modNotesTx">
        <pc:chgData name="Brubaker, Michael D" userId="bf748f06-0a4e-493d-8a87-e435a063dc6e" providerId="ADAL" clId="{3EA07EA2-2678-45FD-9315-28E377897B61}" dt="2026-08-30T13:01:13.152" v="19001" actId="20577"/>
        <pc:sldMkLst>
          <pc:docMk/>
          <pc:sldMk cId="3975878831" sldId="391"/>
        </pc:sldMkLst>
        <pc:spChg chg="mod">
          <ac:chgData name="Brubaker, Michael D" userId="bf748f06-0a4e-493d-8a87-e435a063dc6e" providerId="ADAL" clId="{3EA07EA2-2678-45FD-9315-28E377897B61}" dt="2026-08-30T12:49:21.065" v="18897" actId="33553"/>
          <ac:spMkLst>
            <pc:docMk/>
            <pc:sldMk cId="3975878831" sldId="391"/>
            <ac:spMk id="2" creationId="{F466A40D-892C-569C-9962-7A08D92E6B78}"/>
          </ac:spMkLst>
        </pc:spChg>
        <pc:spChg chg="mod ord">
          <ac:chgData name="Brubaker, Michael D" userId="bf748f06-0a4e-493d-8a87-e435a063dc6e" providerId="ADAL" clId="{3EA07EA2-2678-45FD-9315-28E377897B61}" dt="2026-08-30T12:58:28.658" v="18990" actId="13244"/>
          <ac:spMkLst>
            <pc:docMk/>
            <pc:sldMk cId="3975878831" sldId="391"/>
            <ac:spMk id="3" creationId="{835DEFCE-7BD8-BA81-B118-F5B5B2383419}"/>
          </ac:spMkLst>
        </pc:spChg>
        <pc:spChg chg="mod">
          <ac:chgData name="Brubaker, Michael D" userId="bf748f06-0a4e-493d-8a87-e435a063dc6e" providerId="ADAL" clId="{3EA07EA2-2678-45FD-9315-28E377897B61}" dt="2026-08-16T21:50:19.388" v="18794" actId="20577"/>
          <ac:spMkLst>
            <pc:docMk/>
            <pc:sldMk cId="3975878831" sldId="391"/>
            <ac:spMk id="4" creationId="{551837F1-E3C1-CC6C-A1FE-C519A72C4CB9}"/>
          </ac:spMkLst>
        </pc:spChg>
      </pc:sldChg>
      <pc:sldChg chg="addSp delSp modSp add mod">
        <pc:chgData name="Brubaker, Michael D" userId="bf748f06-0a4e-493d-8a87-e435a063dc6e" providerId="ADAL" clId="{3EA07EA2-2678-45FD-9315-28E377897B61}" dt="2026-08-30T12:59:45.281" v="18999" actId="13244"/>
        <pc:sldMkLst>
          <pc:docMk/>
          <pc:sldMk cId="2358064241" sldId="392"/>
        </pc:sldMkLst>
        <pc:spChg chg="mod">
          <ac:chgData name="Brubaker, Michael D" userId="bf748f06-0a4e-493d-8a87-e435a063dc6e" providerId="ADAL" clId="{3EA07EA2-2678-45FD-9315-28E377897B61}" dt="2026-08-30T12:49:22.869" v="18898" actId="33553"/>
          <ac:spMkLst>
            <pc:docMk/>
            <pc:sldMk cId="2358064241" sldId="392"/>
            <ac:spMk id="2" creationId="{7B4A2935-753F-5975-2343-77857E465DEB}"/>
          </ac:spMkLst>
        </pc:spChg>
        <pc:spChg chg="mod ord">
          <ac:chgData name="Brubaker, Michael D" userId="bf748f06-0a4e-493d-8a87-e435a063dc6e" providerId="ADAL" clId="{3EA07EA2-2678-45FD-9315-28E377897B61}" dt="2026-08-30T12:58:36.935" v="18991" actId="13244"/>
          <ac:spMkLst>
            <pc:docMk/>
            <pc:sldMk cId="2358064241" sldId="392"/>
            <ac:spMk id="3" creationId="{51DFB615-225D-A5F9-CFC3-7EE14EC69CA9}"/>
          </ac:spMkLst>
        </pc:spChg>
        <pc:spChg chg="ord">
          <ac:chgData name="Brubaker, Michael D" userId="bf748f06-0a4e-493d-8a87-e435a063dc6e" providerId="ADAL" clId="{3EA07EA2-2678-45FD-9315-28E377897B61}" dt="2026-08-30T12:58:38.643" v="18992" actId="13244"/>
          <ac:spMkLst>
            <pc:docMk/>
            <pc:sldMk cId="2358064241" sldId="392"/>
            <ac:spMk id="5" creationId="{99E8799B-EE8B-46F3-AAB5-9E4E52DB0D2F}"/>
          </ac:spMkLst>
        </pc:spChg>
        <pc:picChg chg="add mod ord">
          <ac:chgData name="Brubaker, Michael D" userId="bf748f06-0a4e-493d-8a87-e435a063dc6e" providerId="ADAL" clId="{3EA07EA2-2678-45FD-9315-28E377897B61}" dt="2026-08-30T12:59:45.281" v="18999" actId="13244"/>
          <ac:picMkLst>
            <pc:docMk/>
            <pc:sldMk cId="2358064241" sldId="392"/>
            <ac:picMk id="7" creationId="{A3B3652D-80EF-9065-1A91-B29BEC14E625}"/>
          </ac:picMkLst>
        </pc:picChg>
        <pc:picChg chg="add mod">
          <ac:chgData name="Brubaker, Michael D" userId="bf748f06-0a4e-493d-8a87-e435a063dc6e" providerId="ADAL" clId="{3EA07EA2-2678-45FD-9315-28E377897B61}" dt="2026-08-30T12:48:14.862" v="18880" actId="962"/>
          <ac:picMkLst>
            <pc:docMk/>
            <pc:sldMk cId="2358064241" sldId="392"/>
            <ac:picMk id="9" creationId="{6433931C-A4AF-EA64-79F9-4C25698927A9}"/>
          </ac:picMkLst>
        </pc:picChg>
      </pc:sldChg>
      <pc:sldChg chg="modSp add mod">
        <pc:chgData name="Brubaker, Michael D" userId="bf748f06-0a4e-493d-8a87-e435a063dc6e" providerId="ADAL" clId="{3EA07EA2-2678-45FD-9315-28E377897B61}" dt="2026-08-30T12:49:29.030" v="18901" actId="27636"/>
        <pc:sldMkLst>
          <pc:docMk/>
          <pc:sldMk cId="2848314248" sldId="393"/>
        </pc:sldMkLst>
        <pc:spChg chg="mod">
          <ac:chgData name="Brubaker, Michael D" userId="bf748f06-0a4e-493d-8a87-e435a063dc6e" providerId="ADAL" clId="{3EA07EA2-2678-45FD-9315-28E377897B61}" dt="2026-08-30T12:49:29.030" v="18901" actId="27636"/>
          <ac:spMkLst>
            <pc:docMk/>
            <pc:sldMk cId="2848314248" sldId="393"/>
            <ac:spMk id="5" creationId="{CBCB8170-72D0-31C6-B2E0-010B16F90E83}"/>
          </ac:spMkLst>
        </pc:spChg>
      </pc:sldChg>
      <pc:sldChg chg="modSp new mod">
        <pc:chgData name="Brubaker, Michael D" userId="bf748f06-0a4e-493d-8a87-e435a063dc6e" providerId="ADAL" clId="{3EA07EA2-2678-45FD-9315-28E377897B61}" dt="2026-08-30T12:59:04.333" v="18998" actId="13244"/>
        <pc:sldMkLst>
          <pc:docMk/>
          <pc:sldMk cId="1127306790" sldId="394"/>
        </pc:sldMkLst>
        <pc:spChg chg="mod">
          <ac:chgData name="Brubaker, Michael D" userId="bf748f06-0a4e-493d-8a87-e435a063dc6e" providerId="ADAL" clId="{3EA07EA2-2678-45FD-9315-28E377897B61}" dt="2026-08-30T12:49:25.740" v="18899" actId="33553"/>
          <ac:spMkLst>
            <pc:docMk/>
            <pc:sldMk cId="1127306790" sldId="394"/>
            <ac:spMk id="2" creationId="{AABD45DB-5655-5D31-9501-F4E466FAF55A}"/>
          </ac:spMkLst>
        </pc:spChg>
        <pc:spChg chg="mod ord">
          <ac:chgData name="Brubaker, Michael D" userId="bf748f06-0a4e-493d-8a87-e435a063dc6e" providerId="ADAL" clId="{3EA07EA2-2678-45FD-9315-28E377897B61}" dt="2026-08-30T12:59:04.333" v="18998" actId="13244"/>
          <ac:spMkLst>
            <pc:docMk/>
            <pc:sldMk cId="1127306790" sldId="394"/>
            <ac:spMk id="3" creationId="{A692B7C8-4C49-BD6A-AEC7-69D1C3A18289}"/>
          </ac:spMkLst>
        </pc:spChg>
        <pc:spChg chg="mod">
          <ac:chgData name="Brubaker, Michael D" userId="bf748f06-0a4e-493d-8a87-e435a063dc6e" providerId="ADAL" clId="{3EA07EA2-2678-45FD-9315-28E377897B61}" dt="2026-08-16T21:32:14.554" v="17687" actId="20577"/>
          <ac:spMkLst>
            <pc:docMk/>
            <pc:sldMk cId="1127306790" sldId="394"/>
            <ac:spMk id="4" creationId="{FDA2B5B1-2CE1-262F-FDE6-303FB79348C7}"/>
          </ac:spMkLst>
        </pc:spChg>
      </pc:sldChg>
      <pc:sldChg chg="addSp delSp modSp new mod modClrScheme chgLayout">
        <pc:chgData name="Brubaker, Michael D" userId="bf748f06-0a4e-493d-8a87-e435a063dc6e" providerId="ADAL" clId="{3EA07EA2-2678-45FD-9315-28E377897B61}" dt="2026-08-30T12:56:43.774" v="18977" actId="13244"/>
        <pc:sldMkLst>
          <pc:docMk/>
          <pc:sldMk cId="1617946818" sldId="395"/>
        </pc:sldMkLst>
        <pc:spChg chg="mod ord">
          <ac:chgData name="Brubaker, Michael D" userId="bf748f06-0a4e-493d-8a87-e435a063dc6e" providerId="ADAL" clId="{3EA07EA2-2678-45FD-9315-28E377897B61}" dt="2026-08-30T12:56:43.774" v="18977" actId="13244"/>
          <ac:spMkLst>
            <pc:docMk/>
            <pc:sldMk cId="1617946818" sldId="395"/>
            <ac:spMk id="12" creationId="{58290701-8788-0F18-0D3A-6D5554DF8BA6}"/>
          </ac:spMkLst>
        </pc:spChg>
        <pc:spChg chg="mod">
          <ac:chgData name="Brubaker, Michael D" userId="bf748f06-0a4e-493d-8a87-e435a063dc6e" providerId="ADAL" clId="{3EA07EA2-2678-45FD-9315-28E377897B61}" dt="2026-08-13T21:12:01.912" v="16856" actId="20577"/>
          <ac:spMkLst>
            <pc:docMk/>
            <pc:sldMk cId="1617946818" sldId="395"/>
            <ac:spMk id="13" creationId="{4D49E6F0-01BA-3E1B-36A7-42D66F5707C0}"/>
          </ac:spMkLst>
        </pc:spChg>
        <pc:spChg chg="add mod ord">
          <ac:chgData name="Brubaker, Michael D" userId="bf748f06-0a4e-493d-8a87-e435a063dc6e" providerId="ADAL" clId="{3EA07EA2-2678-45FD-9315-28E377897B61}" dt="2026-08-30T12:56:35.978" v="18975" actId="13244"/>
          <ac:spMkLst>
            <pc:docMk/>
            <pc:sldMk cId="1617946818" sldId="395"/>
            <ac:spMk id="14" creationId="{C2A4F66D-0215-BA7E-E4D1-08430C199098}"/>
          </ac:spMkLst>
        </pc:spChg>
        <pc:spChg chg="add mod ord">
          <ac:chgData name="Brubaker, Michael D" userId="bf748f06-0a4e-493d-8a87-e435a063dc6e" providerId="ADAL" clId="{3EA07EA2-2678-45FD-9315-28E377897B61}" dt="2026-08-30T12:49:14.042" v="18893" actId="33553"/>
          <ac:spMkLst>
            <pc:docMk/>
            <pc:sldMk cId="1617946818" sldId="395"/>
            <ac:spMk id="15" creationId="{A9ADE78C-AA9A-7AD8-42E6-79718775B76C}"/>
          </ac:spMkLst>
        </pc:spChg>
        <pc:spChg chg="add mod">
          <ac:chgData name="Brubaker, Michael D" userId="bf748f06-0a4e-493d-8a87-e435a063dc6e" providerId="ADAL" clId="{3EA07EA2-2678-45FD-9315-28E377897B61}" dt="2026-08-13T21:12:46.017" v="16911" actId="20577"/>
          <ac:spMkLst>
            <pc:docMk/>
            <pc:sldMk cId="1617946818" sldId="395"/>
            <ac:spMk id="18" creationId="{56631820-862E-0A96-2226-5E7F490B8F26}"/>
          </ac:spMkLst>
        </pc:spChg>
        <pc:picChg chg="add mod">
          <ac:chgData name="Brubaker, Michael D" userId="bf748f06-0a4e-493d-8a87-e435a063dc6e" providerId="ADAL" clId="{3EA07EA2-2678-45FD-9315-28E377897B61}" dt="2026-08-30T12:46:52.778" v="18860" actId="962"/>
          <ac:picMkLst>
            <pc:docMk/>
            <pc:sldMk cId="1617946818" sldId="395"/>
            <ac:picMk id="17" creationId="{188FC299-7A83-90C5-17D5-CFF8F8712D9B}"/>
          </ac:picMkLst>
        </pc:picChg>
        <pc:picChg chg="add mod ord">
          <ac:chgData name="Brubaker, Michael D" userId="bf748f06-0a4e-493d-8a87-e435a063dc6e" providerId="ADAL" clId="{3EA07EA2-2678-45FD-9315-28E377897B61}" dt="2026-08-30T12:56:37.662" v="18976" actId="13244"/>
          <ac:picMkLst>
            <pc:docMk/>
            <pc:sldMk cId="1617946818" sldId="395"/>
            <ac:picMk id="20" creationId="{E800F97F-B061-A6F2-3AC0-8D23FCC3453E}"/>
          </ac:picMkLst>
        </pc:picChg>
      </pc:sldChg>
      <pc:sldChg chg="addSp delSp modSp new mod">
        <pc:chgData name="Brubaker, Michael D" userId="bf748f06-0a4e-493d-8a87-e435a063dc6e" providerId="ADAL" clId="{3EA07EA2-2678-45FD-9315-28E377897B61}" dt="2026-08-30T12:53:43.528" v="18954" actId="13244"/>
        <pc:sldMkLst>
          <pc:docMk/>
          <pc:sldMk cId="3763129895" sldId="396"/>
        </pc:sldMkLst>
        <pc:spChg chg="mod">
          <ac:chgData name="Brubaker, Michael D" userId="bf748f06-0a4e-493d-8a87-e435a063dc6e" providerId="ADAL" clId="{3EA07EA2-2678-45FD-9315-28E377897B61}" dt="2026-08-30T12:49:00.751" v="18886" actId="33553"/>
          <ac:spMkLst>
            <pc:docMk/>
            <pc:sldMk cId="3763129895" sldId="396"/>
            <ac:spMk id="2" creationId="{E159E3D2-AC0F-0A91-4178-83E205C1ACAA}"/>
          </ac:spMkLst>
        </pc:spChg>
        <pc:spChg chg="mod ord">
          <ac:chgData name="Brubaker, Michael D" userId="bf748f06-0a4e-493d-8a87-e435a063dc6e" providerId="ADAL" clId="{3EA07EA2-2678-45FD-9315-28E377897B61}" dt="2026-08-30T12:53:29.209" v="18949" actId="13244"/>
          <ac:spMkLst>
            <pc:docMk/>
            <pc:sldMk cId="3763129895" sldId="396"/>
            <ac:spMk id="3" creationId="{5F7E1B3C-85E3-63AC-13D2-7122B839DE22}"/>
          </ac:spMkLst>
        </pc:spChg>
        <pc:spChg chg="mod">
          <ac:chgData name="Brubaker, Michael D" userId="bf748f06-0a4e-493d-8a87-e435a063dc6e" providerId="ADAL" clId="{3EA07EA2-2678-45FD-9315-28E377897B61}" dt="2026-08-16T21:25:38.087" v="17485" actId="404"/>
          <ac:spMkLst>
            <pc:docMk/>
            <pc:sldMk cId="3763129895" sldId="396"/>
            <ac:spMk id="4" creationId="{DC6629D4-7687-9697-BF46-35198237B559}"/>
          </ac:spMkLst>
        </pc:spChg>
        <pc:spChg chg="ord">
          <ac:chgData name="Brubaker, Michael D" userId="bf748f06-0a4e-493d-8a87-e435a063dc6e" providerId="ADAL" clId="{3EA07EA2-2678-45FD-9315-28E377897B61}" dt="2026-08-30T12:53:33.600" v="18951" actId="13244"/>
          <ac:spMkLst>
            <pc:docMk/>
            <pc:sldMk cId="3763129895" sldId="396"/>
            <ac:spMk id="6" creationId="{B2BFA5F6-E667-2F6C-8A0D-F5BA5AC0A659}"/>
          </ac:spMkLst>
        </pc:spChg>
        <pc:spChg chg="add mod">
          <ac:chgData name="Brubaker, Michael D" userId="bf748f06-0a4e-493d-8a87-e435a063dc6e" providerId="ADAL" clId="{3EA07EA2-2678-45FD-9315-28E377897B61}" dt="2026-08-16T21:25:33.844" v="17483" actId="404"/>
          <ac:spMkLst>
            <pc:docMk/>
            <pc:sldMk cId="3763129895" sldId="396"/>
            <ac:spMk id="7" creationId="{D2930C8D-0D53-AAFE-3909-BBF953EFC653}"/>
          </ac:spMkLst>
        </pc:spChg>
        <pc:picChg chg="add mod ord">
          <ac:chgData name="Brubaker, Michael D" userId="bf748f06-0a4e-493d-8a87-e435a063dc6e" providerId="ADAL" clId="{3EA07EA2-2678-45FD-9315-28E377897B61}" dt="2026-08-30T12:53:43.528" v="18954" actId="13244"/>
          <ac:picMkLst>
            <pc:docMk/>
            <pc:sldMk cId="3763129895" sldId="396"/>
            <ac:picMk id="8" creationId="{D7E768A7-4527-B409-D8C3-BA1A55E964EA}"/>
          </ac:picMkLst>
        </pc:picChg>
        <pc:picChg chg="add mod ord">
          <ac:chgData name="Brubaker, Michael D" userId="bf748f06-0a4e-493d-8a87-e435a063dc6e" providerId="ADAL" clId="{3EA07EA2-2678-45FD-9315-28E377897B61}" dt="2026-08-30T12:53:42.154" v="18953" actId="13244"/>
          <ac:picMkLst>
            <pc:docMk/>
            <pc:sldMk cId="3763129895" sldId="396"/>
            <ac:picMk id="12" creationId="{54469FCD-3951-577B-D93B-5B3E44F9F63E}"/>
          </ac:picMkLst>
        </pc:picChg>
      </pc:sldChg>
      <pc:sldChg chg="addSp delSp modSp new mod modClrScheme chgLayout">
        <pc:chgData name="Brubaker, Michael D" userId="bf748f06-0a4e-493d-8a87-e435a063dc6e" providerId="ADAL" clId="{3EA07EA2-2678-45FD-9315-28E377897B61}" dt="2026-08-30T12:57:48.518" v="18989" actId="478"/>
        <pc:sldMkLst>
          <pc:docMk/>
          <pc:sldMk cId="3441877524" sldId="397"/>
        </pc:sldMkLst>
        <pc:spChg chg="mod ord">
          <ac:chgData name="Brubaker, Michael D" userId="bf748f06-0a4e-493d-8a87-e435a063dc6e" providerId="ADAL" clId="{3EA07EA2-2678-45FD-9315-28E377897B61}" dt="2026-08-30T12:57:23.993" v="18984" actId="13244"/>
          <ac:spMkLst>
            <pc:docMk/>
            <pc:sldMk cId="3441877524" sldId="397"/>
            <ac:spMk id="2" creationId="{F65752FD-CFAF-158C-D73F-DDD82EEFE8D5}"/>
          </ac:spMkLst>
        </pc:spChg>
        <pc:spChg chg="mod ord">
          <ac:chgData name="Brubaker, Michael D" userId="bf748f06-0a4e-493d-8a87-e435a063dc6e" providerId="ADAL" clId="{3EA07EA2-2678-45FD-9315-28E377897B61}" dt="2026-08-16T21:51:01.960" v="18818" actId="20577"/>
          <ac:spMkLst>
            <pc:docMk/>
            <pc:sldMk cId="3441877524" sldId="397"/>
            <ac:spMk id="4" creationId="{C0547936-362A-A630-4315-07E780A3131E}"/>
          </ac:spMkLst>
        </pc:spChg>
        <pc:spChg chg="del mod ord">
          <ac:chgData name="Brubaker, Michael D" userId="bf748f06-0a4e-493d-8a87-e435a063dc6e" providerId="ADAL" clId="{3EA07EA2-2678-45FD-9315-28E377897B61}" dt="2026-08-30T12:57:48.518" v="18989" actId="478"/>
          <ac:spMkLst>
            <pc:docMk/>
            <pc:sldMk cId="3441877524" sldId="397"/>
            <ac:spMk id="5" creationId="{2BBE60E1-D274-4FA9-D2E4-4B59274BF2E6}"/>
          </ac:spMkLst>
        </pc:spChg>
        <pc:spChg chg="add mod ord">
          <ac:chgData name="Brubaker, Michael D" userId="bf748f06-0a4e-493d-8a87-e435a063dc6e" providerId="ADAL" clId="{3EA07EA2-2678-45FD-9315-28E377897B61}" dt="2026-08-30T12:57:15.488" v="18982" actId="13244"/>
          <ac:spMkLst>
            <pc:docMk/>
            <pc:sldMk cId="3441877524" sldId="397"/>
            <ac:spMk id="8" creationId="{8E295042-EDA7-8FEF-90D8-CAB2311B2CE9}"/>
          </ac:spMkLst>
        </pc:spChg>
        <pc:picChg chg="add mod">
          <ac:chgData name="Brubaker, Michael D" userId="bf748f06-0a4e-493d-8a87-e435a063dc6e" providerId="ADAL" clId="{3EA07EA2-2678-45FD-9315-28E377897B61}" dt="2026-08-30T12:47:36.276" v="18872" actId="962"/>
          <ac:picMkLst>
            <pc:docMk/>
            <pc:sldMk cId="3441877524" sldId="397"/>
            <ac:picMk id="7" creationId="{2DB60D14-E535-463A-E9A6-3953CABF842B}"/>
          </ac:picMkLst>
        </pc:picChg>
      </pc:sldChg>
      <pc:sldMasterChg chg="add addSldLayout delSldLayout modSldLayout sldLayoutOrd">
        <pc:chgData name="Brubaker, Michael D" userId="bf748f06-0a4e-493d-8a87-e435a063dc6e" providerId="ADAL" clId="{3EA07EA2-2678-45FD-9315-28E377897B61}" dt="2026-08-11T20:18:00.932" v="1" actId="26606"/>
        <pc:sldMasterMkLst>
          <pc:docMk/>
          <pc:sldMasterMk cId="2659633419" sldId="2147483679"/>
        </pc:sldMasterMkLst>
        <pc:sldLayoutChg chg="modSp mod ord">
          <pc:chgData name="Brubaker, Michael D" userId="bf748f06-0a4e-493d-8a87-e435a063dc6e" providerId="ADAL" clId="{3EA07EA2-2678-45FD-9315-28E377897B61}" dt="2026-08-11T20:18:00.932" v="1" actId="26606"/>
          <pc:sldLayoutMkLst>
            <pc:docMk/>
            <pc:sldMasterMk cId="2659633419" sldId="2147483679"/>
            <pc:sldLayoutMk cId="1726979082" sldId="2147483723"/>
          </pc:sldLayoutMkLst>
          <pc:spChg chg="mod">
            <ac:chgData name="Brubaker, Michael D" userId="bf748f06-0a4e-493d-8a87-e435a063dc6e" providerId="ADAL" clId="{3EA07EA2-2678-45FD-9315-28E377897B61}" dt="2026-08-11T20:18:00.932" v="1" actId="26606"/>
            <ac:spMkLst>
              <pc:docMk/>
              <pc:sldMasterMk cId="2659633419" sldId="2147483679"/>
              <pc:sldLayoutMk cId="1726979082" sldId="2147483723"/>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1726979082" sldId="2147483723"/>
              <ac:spMk id="9" creationId="{FC5BACCB-11A0-E67D-A5BE-F5FD36B3E10C}"/>
            </ac:spMkLst>
          </pc:spChg>
          <pc:spChg chg="mod">
            <ac:chgData name="Brubaker, Michael D" userId="bf748f06-0a4e-493d-8a87-e435a063dc6e" providerId="ADAL" clId="{3EA07EA2-2678-45FD-9315-28E377897B61}" dt="2026-08-11T20:18:00.932" v="1" actId="26606"/>
            <ac:spMkLst>
              <pc:docMk/>
              <pc:sldMasterMk cId="2659633419" sldId="2147483679"/>
              <pc:sldLayoutMk cId="1726979082" sldId="2147483723"/>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1726979082" sldId="2147483723"/>
              <ac:spMk id="16" creationId="{36F762C7-71A0-C668-493A-6DB2F9A3BA03}"/>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928688428" sldId="2147483727"/>
          </pc:sldLayoutMkLst>
          <pc:spChg chg="mod">
            <ac:chgData name="Brubaker, Michael D" userId="bf748f06-0a4e-493d-8a87-e435a063dc6e" providerId="ADAL" clId="{3EA07EA2-2678-45FD-9315-28E377897B61}" dt="2026-08-11T20:18:00.932" v="1" actId="26606"/>
            <ac:spMkLst>
              <pc:docMk/>
              <pc:sldMasterMk cId="2659633419" sldId="2147483679"/>
              <pc:sldLayoutMk cId="1928688428" sldId="2147483727"/>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1928688428" sldId="2147483727"/>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1928688428" sldId="2147483727"/>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1928688428" sldId="2147483727"/>
              <ac:spMk id="22" creationId="{9DA80ABA-642B-4CD6-4C1C-51D2AF4F572B}"/>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2204896445" sldId="2147483728"/>
          </pc:sldLayoutMkLst>
          <pc:spChg chg="mod">
            <ac:chgData name="Brubaker, Michael D" userId="bf748f06-0a4e-493d-8a87-e435a063dc6e" providerId="ADAL" clId="{3EA07EA2-2678-45FD-9315-28E377897B61}" dt="2026-08-11T20:18:00.932" v="1" actId="26606"/>
            <ac:spMkLst>
              <pc:docMk/>
              <pc:sldMasterMk cId="2659633419" sldId="2147483679"/>
              <pc:sldLayoutMk cId="2204896445" sldId="2147483728"/>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2204896445" sldId="2147483728"/>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2204896445" sldId="2147483728"/>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2204896445" sldId="2147483728"/>
              <ac:spMk id="22" creationId="{9DA80ABA-642B-4CD6-4C1C-51D2AF4F572B}"/>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3418255026" sldId="2147483729"/>
          </pc:sldLayoutMkLst>
          <pc:spChg chg="mod">
            <ac:chgData name="Brubaker, Michael D" userId="bf748f06-0a4e-493d-8a87-e435a063dc6e" providerId="ADAL" clId="{3EA07EA2-2678-45FD-9315-28E377897B61}" dt="2026-08-11T20:18:00.932" v="1" actId="26606"/>
            <ac:spMkLst>
              <pc:docMk/>
              <pc:sldMasterMk cId="2659633419" sldId="2147483679"/>
              <pc:sldLayoutMk cId="3418255026" sldId="2147483729"/>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3418255026" sldId="2147483729"/>
              <ac:spMk id="9" creationId="{FC5BACCB-11A0-E67D-A5BE-F5FD36B3E10C}"/>
            </ac:spMkLst>
          </pc:spChg>
          <pc:spChg chg="mod">
            <ac:chgData name="Brubaker, Michael D" userId="bf748f06-0a4e-493d-8a87-e435a063dc6e" providerId="ADAL" clId="{3EA07EA2-2678-45FD-9315-28E377897B61}" dt="2026-08-11T20:18:00.932" v="1" actId="26606"/>
            <ac:spMkLst>
              <pc:docMk/>
              <pc:sldMasterMk cId="2659633419" sldId="2147483679"/>
              <pc:sldLayoutMk cId="3418255026" sldId="2147483729"/>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3418255026" sldId="2147483729"/>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3418255026" sldId="2147483729"/>
              <ac:spMk id="26" creationId="{F0410E6F-D471-B671-6E0C-74DBDEB712B7}"/>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3015892392" sldId="2147483730"/>
          </pc:sldLayoutMkLst>
          <pc:spChg chg="mod">
            <ac:chgData name="Brubaker, Michael D" userId="bf748f06-0a4e-493d-8a87-e435a063dc6e" providerId="ADAL" clId="{3EA07EA2-2678-45FD-9315-28E377897B61}" dt="2026-08-11T20:18:00.932" v="1" actId="26606"/>
            <ac:spMkLst>
              <pc:docMk/>
              <pc:sldMasterMk cId="2659633419" sldId="2147483679"/>
              <pc:sldLayoutMk cId="3015892392" sldId="2147483730"/>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3015892392" sldId="2147483730"/>
              <ac:spMk id="9" creationId="{FC5BACCB-11A0-E67D-A5BE-F5FD36B3E10C}"/>
            </ac:spMkLst>
          </pc:spChg>
          <pc:spChg chg="mod">
            <ac:chgData name="Brubaker, Michael D" userId="bf748f06-0a4e-493d-8a87-e435a063dc6e" providerId="ADAL" clId="{3EA07EA2-2678-45FD-9315-28E377897B61}" dt="2026-08-11T20:18:00.932" v="1" actId="26606"/>
            <ac:spMkLst>
              <pc:docMk/>
              <pc:sldMasterMk cId="2659633419" sldId="2147483679"/>
              <pc:sldLayoutMk cId="3015892392" sldId="2147483730"/>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3015892392" sldId="2147483730"/>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3015892392" sldId="2147483730"/>
              <ac:spMk id="26" creationId="{F0410E6F-D471-B671-6E0C-74DBDEB712B7}"/>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2406337780" sldId="2147483731"/>
          </pc:sldLayoutMkLst>
          <pc:spChg chg="mod">
            <ac:chgData name="Brubaker, Michael D" userId="bf748f06-0a4e-493d-8a87-e435a063dc6e" providerId="ADAL" clId="{3EA07EA2-2678-45FD-9315-28E377897B61}" dt="2026-08-11T20:18:00.932" v="1" actId="26606"/>
            <ac:spMkLst>
              <pc:docMk/>
              <pc:sldMasterMk cId="2659633419" sldId="2147483679"/>
              <pc:sldLayoutMk cId="2406337780" sldId="2147483731"/>
              <ac:spMk id="6" creationId="{7AF0B458-5ED3-871C-B39B-E0753E1A1CBE}"/>
            </ac:spMkLst>
          </pc:spChg>
          <pc:spChg chg="mod">
            <ac:chgData name="Brubaker, Michael D" userId="bf748f06-0a4e-493d-8a87-e435a063dc6e" providerId="ADAL" clId="{3EA07EA2-2678-45FD-9315-28E377897B61}" dt="2026-08-11T20:18:00.932" v="1" actId="26606"/>
            <ac:spMkLst>
              <pc:docMk/>
              <pc:sldMasterMk cId="2659633419" sldId="2147483679"/>
              <pc:sldLayoutMk cId="2406337780" sldId="2147483731"/>
              <ac:spMk id="9" creationId="{FC5BACCB-11A0-E67D-A5BE-F5FD36B3E10C}"/>
            </ac:spMkLst>
          </pc:spChg>
          <pc:spChg chg="mod">
            <ac:chgData name="Brubaker, Michael D" userId="bf748f06-0a4e-493d-8a87-e435a063dc6e" providerId="ADAL" clId="{3EA07EA2-2678-45FD-9315-28E377897B61}" dt="2026-08-11T20:18:00.932" v="1" actId="26606"/>
            <ac:spMkLst>
              <pc:docMk/>
              <pc:sldMasterMk cId="2659633419" sldId="2147483679"/>
              <pc:sldLayoutMk cId="2406337780" sldId="2147483731"/>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2406337780" sldId="2147483731"/>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2406337780" sldId="2147483731"/>
              <ac:spMk id="26" creationId="{F0410E6F-D471-B671-6E0C-74DBDEB712B7}"/>
            </ac:spMkLst>
          </pc:spChg>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588535321" sldId="2147483732"/>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2566489590" sldId="2147483735"/>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287308188" sldId="2147483736"/>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2688625793" sldId="2147483737"/>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2435224031" sldId="2147483738"/>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2710481180" sldId="2147483739"/>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265000485" sldId="2147483740"/>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3575579704" sldId="2147483742"/>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45320260" sldId="2147483743"/>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047803102" sldId="2147483744"/>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768060006" sldId="2147483745"/>
          </pc:sldLayoutMkLst>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688901312" sldId="2147483746"/>
          </pc:sldLayoutMkLst>
          <pc:spChg chg="mod">
            <ac:chgData name="Brubaker, Michael D" userId="bf748f06-0a4e-493d-8a87-e435a063dc6e" providerId="ADAL" clId="{3EA07EA2-2678-45FD-9315-28E377897B61}" dt="2026-08-11T20:18:00.932" v="1" actId="26606"/>
            <ac:spMkLst>
              <pc:docMk/>
              <pc:sldMasterMk cId="2659633419" sldId="2147483679"/>
              <pc:sldLayoutMk cId="1688901312" sldId="2147483746"/>
              <ac:spMk id="9" creationId="{FC5BACCB-11A0-E67D-A5BE-F5FD36B3E10C}"/>
            </ac:spMkLst>
          </pc:spChg>
          <pc:spChg chg="mod">
            <ac:chgData name="Brubaker, Michael D" userId="bf748f06-0a4e-493d-8a87-e435a063dc6e" providerId="ADAL" clId="{3EA07EA2-2678-45FD-9315-28E377897B61}" dt="2026-08-11T20:18:00.932" v="1" actId="26606"/>
            <ac:spMkLst>
              <pc:docMk/>
              <pc:sldMasterMk cId="2659633419" sldId="2147483679"/>
              <pc:sldLayoutMk cId="1688901312" sldId="2147483746"/>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1688901312" sldId="2147483746"/>
              <ac:spMk id="16" creationId="{36F762C7-71A0-C668-493A-6DB2F9A3BA03}"/>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3108213803" sldId="2147483747"/>
          </pc:sldLayoutMkLst>
          <pc:spChg chg="mod">
            <ac:chgData name="Brubaker, Michael D" userId="bf748f06-0a4e-493d-8a87-e435a063dc6e" providerId="ADAL" clId="{3EA07EA2-2678-45FD-9315-28E377897B61}" dt="2026-08-11T20:18:00.932" v="1" actId="26606"/>
            <ac:spMkLst>
              <pc:docMk/>
              <pc:sldMasterMk cId="2659633419" sldId="2147483679"/>
              <pc:sldLayoutMk cId="3108213803" sldId="2147483747"/>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3108213803" sldId="2147483747"/>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3108213803" sldId="2147483747"/>
              <ac:spMk id="22" creationId="{9DA80ABA-642B-4CD6-4C1C-51D2AF4F572B}"/>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978599553" sldId="2147483748"/>
          </pc:sldLayoutMkLst>
          <pc:spChg chg="mod">
            <ac:chgData name="Brubaker, Michael D" userId="bf748f06-0a4e-493d-8a87-e435a063dc6e" providerId="ADAL" clId="{3EA07EA2-2678-45FD-9315-28E377897B61}" dt="2026-08-11T20:18:00.932" v="1" actId="26606"/>
            <ac:spMkLst>
              <pc:docMk/>
              <pc:sldMasterMk cId="2659633419" sldId="2147483679"/>
              <pc:sldLayoutMk cId="1978599553" sldId="2147483748"/>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1978599553" sldId="2147483748"/>
              <ac:spMk id="16" creationId="{36F762C7-71A0-C668-493A-6DB2F9A3BA03}"/>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562067306" sldId="2147483749"/>
          </pc:sldLayoutMkLst>
          <pc:spChg chg="mod">
            <ac:chgData name="Brubaker, Michael D" userId="bf748f06-0a4e-493d-8a87-e435a063dc6e" providerId="ADAL" clId="{3EA07EA2-2678-45FD-9315-28E377897B61}" dt="2026-08-11T20:18:00.932" v="1" actId="26606"/>
            <ac:spMkLst>
              <pc:docMk/>
              <pc:sldMasterMk cId="2659633419" sldId="2147483679"/>
              <pc:sldLayoutMk cId="1562067306" sldId="2147483749"/>
              <ac:spMk id="3" creationId="{13C50966-A99F-798D-C58F-0D9886F67402}"/>
            </ac:spMkLst>
          </pc:spChg>
          <pc:spChg chg="mod">
            <ac:chgData name="Brubaker, Michael D" userId="bf748f06-0a4e-493d-8a87-e435a063dc6e" providerId="ADAL" clId="{3EA07EA2-2678-45FD-9315-28E377897B61}" dt="2026-08-11T20:18:00.932" v="1" actId="26606"/>
            <ac:spMkLst>
              <pc:docMk/>
              <pc:sldMasterMk cId="2659633419" sldId="2147483679"/>
              <pc:sldLayoutMk cId="1562067306" sldId="2147483749"/>
              <ac:spMk id="4" creationId="{626E00A5-2C40-95C5-F409-73F2D3F39934}"/>
            </ac:spMkLst>
          </pc:spChg>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1343263536" sldId="2147483750"/>
          </pc:sldLayoutMkLst>
        </pc:sldLayoutChg>
        <pc:sldLayoutChg chg="add">
          <pc:chgData name="Brubaker, Michael D" userId="bf748f06-0a4e-493d-8a87-e435a063dc6e" providerId="ADAL" clId="{3EA07EA2-2678-45FD-9315-28E377897B61}" dt="2026-08-11T20:18:00.932" v="1" actId="26606"/>
          <pc:sldLayoutMkLst>
            <pc:docMk/>
            <pc:sldMasterMk cId="2659633419" sldId="2147483679"/>
            <pc:sldLayoutMk cId="2876720179" sldId="2147483751"/>
          </pc:sldLayoutMkLst>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462570378" sldId="2147483753"/>
          </pc:sldLayoutMkLst>
          <pc:spChg chg="mod">
            <ac:chgData name="Brubaker, Michael D" userId="bf748f06-0a4e-493d-8a87-e435a063dc6e" providerId="ADAL" clId="{3EA07EA2-2678-45FD-9315-28E377897B61}" dt="2026-08-11T20:18:00.932" v="1" actId="26606"/>
            <ac:spMkLst>
              <pc:docMk/>
              <pc:sldMasterMk cId="2659633419" sldId="2147483679"/>
              <pc:sldLayoutMk cId="1462570378" sldId="2147483753"/>
              <ac:spMk id="2" creationId="{7A3104D1-E46B-870F-7B19-860853CFA53B}"/>
            </ac:spMkLst>
          </pc:spChg>
          <pc:spChg chg="mod">
            <ac:chgData name="Brubaker, Michael D" userId="bf748f06-0a4e-493d-8a87-e435a063dc6e" providerId="ADAL" clId="{3EA07EA2-2678-45FD-9315-28E377897B61}" dt="2026-08-11T20:18:00.932" v="1" actId="26606"/>
            <ac:spMkLst>
              <pc:docMk/>
              <pc:sldMasterMk cId="2659633419" sldId="2147483679"/>
              <pc:sldLayoutMk cId="1462570378" sldId="2147483753"/>
              <ac:spMk id="3" creationId="{39A7D4DA-3313-441C-DF5B-10DFEE6D3A2F}"/>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1316784363" sldId="2147483754"/>
          </pc:sldLayoutMkLst>
          <pc:spChg chg="mod">
            <ac:chgData name="Brubaker, Michael D" userId="bf748f06-0a4e-493d-8a87-e435a063dc6e" providerId="ADAL" clId="{3EA07EA2-2678-45FD-9315-28E377897B61}" dt="2026-08-11T20:18:00.932" v="1" actId="26606"/>
            <ac:spMkLst>
              <pc:docMk/>
              <pc:sldMasterMk cId="2659633419" sldId="2147483679"/>
              <pc:sldLayoutMk cId="1316784363" sldId="2147483754"/>
              <ac:spMk id="14" creationId="{9E06613C-620C-CCA1-5CF5-9D533B47391F}"/>
            </ac:spMkLst>
          </pc:spChg>
          <pc:spChg chg="mod">
            <ac:chgData name="Brubaker, Michael D" userId="bf748f06-0a4e-493d-8a87-e435a063dc6e" providerId="ADAL" clId="{3EA07EA2-2678-45FD-9315-28E377897B61}" dt="2026-08-11T20:18:00.932" v="1" actId="26606"/>
            <ac:spMkLst>
              <pc:docMk/>
              <pc:sldMasterMk cId="2659633419" sldId="2147483679"/>
              <pc:sldLayoutMk cId="1316784363" sldId="2147483754"/>
              <ac:spMk id="16" creationId="{36F762C7-71A0-C668-493A-6DB2F9A3BA03}"/>
            </ac:spMkLst>
          </pc:spChg>
          <pc:spChg chg="mod">
            <ac:chgData name="Brubaker, Michael D" userId="bf748f06-0a4e-493d-8a87-e435a063dc6e" providerId="ADAL" clId="{3EA07EA2-2678-45FD-9315-28E377897B61}" dt="2026-08-11T20:18:00.932" v="1" actId="26606"/>
            <ac:spMkLst>
              <pc:docMk/>
              <pc:sldMasterMk cId="2659633419" sldId="2147483679"/>
              <pc:sldLayoutMk cId="1316784363" sldId="2147483754"/>
              <ac:spMk id="22" creationId="{9DA80ABA-642B-4CD6-4C1C-51D2AF4F572B}"/>
            </ac:spMkLst>
          </pc:spChg>
        </pc:sldLayoutChg>
        <pc:sldLayoutChg chg="modSp mod ord">
          <pc:chgData name="Brubaker, Michael D" userId="bf748f06-0a4e-493d-8a87-e435a063dc6e" providerId="ADAL" clId="{3EA07EA2-2678-45FD-9315-28E377897B61}" dt="2026-08-11T20:18:00.932" v="1" actId="26606"/>
          <pc:sldLayoutMkLst>
            <pc:docMk/>
            <pc:sldMasterMk cId="2659633419" sldId="2147483679"/>
            <pc:sldLayoutMk cId="4105535512" sldId="2147483755"/>
          </pc:sldLayoutMkLst>
          <pc:spChg chg="mod">
            <ac:chgData name="Brubaker, Michael D" userId="bf748f06-0a4e-493d-8a87-e435a063dc6e" providerId="ADAL" clId="{3EA07EA2-2678-45FD-9315-28E377897B61}" dt="2026-08-11T20:18:00.932" v="1" actId="26606"/>
            <ac:spMkLst>
              <pc:docMk/>
              <pc:sldMasterMk cId="2659633419" sldId="2147483679"/>
              <pc:sldLayoutMk cId="4105535512" sldId="2147483755"/>
              <ac:spMk id="3" creationId="{13C50966-A99F-798D-C58F-0D9886F67402}"/>
            </ac:spMkLst>
          </pc:spChg>
          <pc:spChg chg="mod">
            <ac:chgData name="Brubaker, Michael D" userId="bf748f06-0a4e-493d-8a87-e435a063dc6e" providerId="ADAL" clId="{3EA07EA2-2678-45FD-9315-28E377897B61}" dt="2026-08-11T20:18:00.932" v="1" actId="26606"/>
            <ac:spMkLst>
              <pc:docMk/>
              <pc:sldMasterMk cId="2659633419" sldId="2147483679"/>
              <pc:sldLayoutMk cId="4105535512" sldId="2147483755"/>
              <ac:spMk id="4" creationId="{626E00A5-2C40-95C5-F409-73F2D3F3993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6BBAF-EE9F-4D48-B3DA-748E4DBD4CF8}"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88FCF-0715-2948-AC3D-C3A199CA1425}" type="slidenum">
              <a:rPr lang="en-US" smtClean="0"/>
              <a:t>‹#›</a:t>
            </a:fld>
            <a:endParaRPr lang="en-US"/>
          </a:p>
        </p:txBody>
      </p:sp>
    </p:spTree>
    <p:extLst>
      <p:ext uri="{BB962C8B-B14F-4D97-AF65-F5344CB8AC3E}">
        <p14:creationId xmlns:p14="http://schemas.microsoft.com/office/powerpoint/2010/main" val="729702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a:t>
            </a:fld>
            <a:endParaRPr lang="en-US"/>
          </a:p>
        </p:txBody>
      </p:sp>
    </p:spTree>
    <p:extLst>
      <p:ext uri="{BB962C8B-B14F-4D97-AF65-F5344CB8AC3E}">
        <p14:creationId xmlns:p14="http://schemas.microsoft.com/office/powerpoint/2010/main" val="1815297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4</a:t>
            </a:fld>
            <a:endParaRPr lang="en-US"/>
          </a:p>
        </p:txBody>
      </p:sp>
    </p:spTree>
    <p:extLst>
      <p:ext uri="{BB962C8B-B14F-4D97-AF65-F5344CB8AC3E}">
        <p14:creationId xmlns:p14="http://schemas.microsoft.com/office/powerpoint/2010/main" val="1131833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5</a:t>
            </a:fld>
            <a:endParaRPr lang="en-US"/>
          </a:p>
        </p:txBody>
      </p:sp>
    </p:spTree>
    <p:extLst>
      <p:ext uri="{BB962C8B-B14F-4D97-AF65-F5344CB8AC3E}">
        <p14:creationId xmlns:p14="http://schemas.microsoft.com/office/powerpoint/2010/main" val="962266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7</a:t>
            </a:fld>
            <a:endParaRPr lang="en-US"/>
          </a:p>
        </p:txBody>
      </p:sp>
    </p:spTree>
    <p:extLst>
      <p:ext uri="{BB962C8B-B14F-4D97-AF65-F5344CB8AC3E}">
        <p14:creationId xmlns:p14="http://schemas.microsoft.com/office/powerpoint/2010/main" val="3403232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688FCF-0715-2948-AC3D-C3A199CA1425}" type="slidenum">
              <a:rPr lang="en-US" smtClean="0"/>
              <a:t>17</a:t>
            </a:fld>
            <a:endParaRPr lang="en-US"/>
          </a:p>
        </p:txBody>
      </p:sp>
    </p:spTree>
    <p:extLst>
      <p:ext uri="{BB962C8B-B14F-4D97-AF65-F5344CB8AC3E}">
        <p14:creationId xmlns:p14="http://schemas.microsoft.com/office/powerpoint/2010/main" val="31910018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6932"/>
            <a:ext cx="277792" cy="6302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White Title Slide </a:t>
            </a:r>
            <a:br>
              <a:rPr lang="en-US"/>
            </a:br>
            <a:r>
              <a:rPr lang="en-US"/>
              <a:t>without Photo</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620877" y="362275"/>
            <a:ext cx="1851338" cy="748649"/>
          </a:xfrm>
          <a:prstGeom prst="rect">
            <a:avLst/>
          </a:prstGeom>
        </p:spPr>
      </p:pic>
      <p:pic>
        <p:nvPicPr>
          <p:cNvPr id="3" name="Picture 2" descr="A blue and white checkered flag&#10;&#10;Description automatically generated">
            <a:extLst>
              <a:ext uri="{FF2B5EF4-FFF2-40B4-BE49-F238E27FC236}">
                <a16:creationId xmlns:a16="http://schemas.microsoft.com/office/drawing/2014/main" id="{5572CAAC-985E-752C-1E01-B4A774734E42}"/>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descr="A yellow and white squares&#10;&#10;Description automatically generated">
            <a:extLst>
              <a:ext uri="{FF2B5EF4-FFF2-40B4-BE49-F238E27FC236}">
                <a16:creationId xmlns:a16="http://schemas.microsoft.com/office/drawing/2014/main" id="{C8BFE035-9704-9876-E1C5-D6B7632A8194}"/>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220489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1666936"/>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Blue Title Slide </a:t>
            </a:r>
            <a:br>
              <a:rPr lang="en-US"/>
            </a:br>
            <a:r>
              <a:rPr lang="en-US"/>
              <a:t>without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24358"/>
            <a:ext cx="10757718"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8"/>
            <a:ext cx="277792" cy="62991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82A21BA2-CBD7-B394-A582-C09ACEB5A1B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CA3AD5-ADF2-3BC8-C2BB-2C74DF4CDA54}"/>
              </a:ext>
            </a:extLst>
          </p:cNvPr>
          <p:cNvPicPr>
            <a:picLocks noChangeAspect="1"/>
          </p:cNvPicPr>
          <p:nvPr userDrawn="1"/>
        </p:nvPicPr>
        <p:blipFill>
          <a:blip r:embed="rId3"/>
          <a:srcRect/>
          <a:stretch/>
        </p:blipFill>
        <p:spPr>
          <a:xfrm>
            <a:off x="11795313" y="6183518"/>
            <a:ext cx="396687" cy="396687"/>
          </a:xfrm>
          <a:prstGeom prst="rect">
            <a:avLst/>
          </a:prstGeom>
        </p:spPr>
      </p:pic>
    </p:spTree>
    <p:extLst>
      <p:ext uri="{BB962C8B-B14F-4D97-AF65-F5344CB8AC3E}">
        <p14:creationId xmlns:p14="http://schemas.microsoft.com/office/powerpoint/2010/main" val="1726979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2110087"/>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6" y="5624358"/>
            <a:ext cx="10758377"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Gold Title Slide </a:t>
            </a:r>
            <a:br>
              <a:rPr lang="en-US"/>
            </a:br>
            <a:r>
              <a:rPr lang="en-US"/>
              <a:t>without Photo</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4" name="Picture 3">
            <a:extLst>
              <a:ext uri="{FF2B5EF4-FFF2-40B4-BE49-F238E27FC236}">
                <a16:creationId xmlns:a16="http://schemas.microsoft.com/office/drawing/2014/main" id="{5644B56F-DBF0-5E24-D0D7-7E9B61823D3A}"/>
              </a:ext>
            </a:extLst>
          </p:cNvPr>
          <p:cNvPicPr>
            <a:picLocks noChangeAspect="1"/>
          </p:cNvPicPr>
          <p:nvPr userDrawn="1"/>
        </p:nvPicPr>
        <p:blipFill>
          <a:blip r:embed="rId4"/>
          <a:srcRect/>
          <a:stretch/>
        </p:blipFill>
        <p:spPr>
          <a:xfrm>
            <a:off x="277792" y="1607"/>
            <a:ext cx="277793" cy="277793"/>
          </a:xfrm>
          <a:prstGeom prst="rect">
            <a:avLst/>
          </a:prstGeom>
        </p:spPr>
      </p:pic>
      <p:pic>
        <p:nvPicPr>
          <p:cNvPr id="5" name="Picture 4">
            <a:extLst>
              <a:ext uri="{FF2B5EF4-FFF2-40B4-BE49-F238E27FC236}">
                <a16:creationId xmlns:a16="http://schemas.microsoft.com/office/drawing/2014/main" id="{004D2ED6-4301-65EC-735C-BFB59AE47C8E}"/>
              </a:ext>
            </a:extLst>
          </p:cNvPr>
          <p:cNvPicPr>
            <a:picLocks noChangeAspect="1"/>
          </p:cNvPicPr>
          <p:nvPr userDrawn="1"/>
        </p:nvPicPr>
        <p:blipFill>
          <a:blip r:embed="rId4"/>
          <a:srcRect/>
          <a:stretch/>
        </p:blipFill>
        <p:spPr>
          <a:xfrm>
            <a:off x="11795313" y="6183519"/>
            <a:ext cx="396687" cy="396687"/>
          </a:xfrm>
          <a:prstGeom prst="rect">
            <a:avLst/>
          </a:prstGeom>
        </p:spPr>
      </p:pic>
    </p:spTree>
    <p:extLst>
      <p:ext uri="{BB962C8B-B14F-4D97-AF65-F5344CB8AC3E}">
        <p14:creationId xmlns:p14="http://schemas.microsoft.com/office/powerpoint/2010/main" val="192868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hite with Photo">
    <p:bg>
      <p:bgPr>
        <a:solidFill>
          <a:schemeClr val="bg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White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7793"/>
            <a:ext cx="277792" cy="630241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19" name="Straight Connector 18">
            <a:extLst>
              <a:ext uri="{FF2B5EF4-FFF2-40B4-BE49-F238E27FC236}">
                <a16:creationId xmlns:a16="http://schemas.microsoft.com/office/drawing/2014/main" id="{C3D85869-6C04-519E-1D41-3409469421F3}"/>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blue and white checkered flag&#10;&#10;Description automatically generated">
            <a:extLst>
              <a:ext uri="{FF2B5EF4-FFF2-40B4-BE49-F238E27FC236}">
                <a16:creationId xmlns:a16="http://schemas.microsoft.com/office/drawing/2014/main" id="{D13415A7-A6AE-1C88-17A4-5C4AA874D05A}"/>
              </a:ext>
            </a:extLst>
          </p:cNvPr>
          <p:cNvPicPr>
            <a:picLocks noChangeAspect="1"/>
          </p:cNvPicPr>
          <p:nvPr userDrawn="1"/>
        </p:nvPicPr>
        <p:blipFill>
          <a:blip r:embed="rId3"/>
          <a:stretch>
            <a:fillRect/>
          </a:stretch>
        </p:blipFill>
        <p:spPr>
          <a:xfrm>
            <a:off x="277792" y="0"/>
            <a:ext cx="277793" cy="277793"/>
          </a:xfrm>
          <a:prstGeom prst="rect">
            <a:avLst/>
          </a:prstGeom>
        </p:spPr>
      </p:pic>
    </p:spTree>
    <p:extLst>
      <p:ext uri="{BB962C8B-B14F-4D97-AF65-F5344CB8AC3E}">
        <p14:creationId xmlns:p14="http://schemas.microsoft.com/office/powerpoint/2010/main" val="2406337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ue with Photo">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9"/>
            <a:ext cx="6335545" cy="1666936"/>
          </a:xfrm>
        </p:spPr>
        <p:txBody>
          <a:bodyPr lIns="0" rIns="0">
            <a:normAutofit/>
          </a:bodyPr>
          <a:lstStyle>
            <a:lvl1pPr marL="0" indent="0" algn="l">
              <a:lnSpc>
                <a:spcPts val="5100"/>
              </a:lnSpc>
              <a:buFontTx/>
              <a:buNone/>
              <a:defRPr sz="55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Blue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67650"/>
            <a:ext cx="6335845"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76936"/>
            <a:ext cx="6335845" cy="332399"/>
          </a:xfrm>
        </p:spPr>
        <p:txBody>
          <a:bodyPr wrap="square" lIns="0" tIns="0" rIns="0" bIns="0">
            <a:normAutofit/>
          </a:bodyPr>
          <a:lstStyle>
            <a:lvl1pPr marL="0" indent="0" algn="l">
              <a:buFontTx/>
              <a:buNone/>
              <a:defRPr sz="20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800739" y="3057261"/>
            <a:ext cx="277792" cy="732368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1"/>
            <a:ext cx="277794" cy="2793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50669"/>
            <a:ext cx="6335545"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2"/>
          <a:srcRect/>
          <a:stretch/>
        </p:blipFill>
        <p:spPr>
          <a:xfrm>
            <a:off x="1220044" y="499410"/>
            <a:ext cx="1853179"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601478" y="-1"/>
            <a:ext cx="4588917" cy="6857989"/>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7" name="Straight Connector 36">
            <a:extLst>
              <a:ext uri="{FF2B5EF4-FFF2-40B4-BE49-F238E27FC236}">
                <a16:creationId xmlns:a16="http://schemas.microsoft.com/office/drawing/2014/main" id="{F3A0FC9E-F151-4C49-4B48-50132E8F9518}"/>
              </a:ext>
            </a:extLst>
          </p:cNvPr>
          <p:cNvCxnSpPr>
            <a:cxnSpLocks/>
          </p:cNvCxnSpPr>
          <p:nvPr userDrawn="1"/>
        </p:nvCxnSpPr>
        <p:spPr>
          <a:xfrm>
            <a:off x="980876" y="4381940"/>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97031A7-4AB0-D3F7-241B-0D14F8E4A5C4}"/>
              </a:ext>
            </a:extLst>
          </p:cNvPr>
          <p:cNvPicPr>
            <a:picLocks noChangeAspect="1"/>
          </p:cNvPicPr>
          <p:nvPr userDrawn="1"/>
        </p:nvPicPr>
        <p:blipFill>
          <a:blip r:embed="rId3"/>
          <a:srcRect/>
          <a:stretch/>
        </p:blipFill>
        <p:spPr>
          <a:xfrm>
            <a:off x="277792" y="1607"/>
            <a:ext cx="277793" cy="277793"/>
          </a:xfrm>
          <a:prstGeom prst="rect">
            <a:avLst/>
          </a:prstGeom>
        </p:spPr>
      </p:pic>
    </p:spTree>
    <p:extLst>
      <p:ext uri="{BB962C8B-B14F-4D97-AF65-F5344CB8AC3E}">
        <p14:creationId xmlns:p14="http://schemas.microsoft.com/office/powerpoint/2010/main" val="341825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Gold with Photo">
    <p:bg>
      <p:bgPr>
        <a:solidFill>
          <a:schemeClr val="accent2"/>
        </a:solidFill>
        <a:effectLst/>
      </p:bgPr>
    </p:bg>
    <p:spTree>
      <p:nvGrpSpPr>
        <p:cNvPr id="1" name=""/>
        <p:cNvGrpSpPr/>
        <p:nvPr/>
      </p:nvGrpSpPr>
      <p:grpSpPr>
        <a:xfrm>
          <a:off x="0" y="0"/>
          <a:ext cx="0" cy="0"/>
          <a:chOff x="0" y="0"/>
          <a:chExt cx="0" cy="0"/>
        </a:xfrm>
      </p:grpSpPr>
      <p:pic>
        <p:nvPicPr>
          <p:cNvPr id="3" name="Picture 2" descr="A yellow surface with a black border&#10;&#10;Description automatically generated with medium confidence">
            <a:extLst>
              <a:ext uri="{FF2B5EF4-FFF2-40B4-BE49-F238E27FC236}">
                <a16:creationId xmlns:a16="http://schemas.microsoft.com/office/drawing/2014/main" id="{65AC2E60-2D04-DC4E-7120-2C38694351E9}"/>
              </a:ext>
            </a:extLst>
          </p:cNvPr>
          <p:cNvPicPr>
            <a:picLocks noChangeAspect="1"/>
          </p:cNvPicPr>
          <p:nvPr userDrawn="1"/>
        </p:nvPicPr>
        <p:blipFill rotWithShape="1">
          <a:blip r:embed="rId2"/>
          <a:srcRect t="45522" r="38099"/>
          <a:stretch/>
        </p:blipFill>
        <p:spPr>
          <a:xfrm>
            <a:off x="138896" y="4630706"/>
            <a:ext cx="7460975" cy="2110087"/>
          </a:xfrm>
          <a:prstGeom prst="rect">
            <a:avLst/>
          </a:prstGeom>
        </p:spPr>
      </p:pic>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93055"/>
            <a:ext cx="6335545" cy="1666936"/>
          </a:xfrm>
        </p:spPr>
        <p:txBody>
          <a:bodyPr lIns="0" rIns="0">
            <a:normAutofit/>
          </a:bodyPr>
          <a:lstStyle>
            <a:lvl1pPr marL="0" indent="0" algn="l">
              <a:lnSpc>
                <a:spcPts val="5100"/>
              </a:lnSpc>
              <a:buFontTx/>
              <a:buNone/>
              <a:defRPr sz="55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Gold Title Slide </a:t>
            </a:r>
            <a:br>
              <a:rPr lang="en-US"/>
            </a:br>
            <a:r>
              <a:rPr lang="en-US"/>
              <a:t>with Photo</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75403"/>
            <a:ext cx="6335845"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Subtitle or Presenter Name</a:t>
            </a:r>
          </a:p>
        </p:txBody>
      </p:sp>
      <p:sp>
        <p:nvSpPr>
          <p:cNvPr id="6" name="Text Placeholder 13">
            <a:extLst>
              <a:ext uri="{FF2B5EF4-FFF2-40B4-BE49-F238E27FC236}">
                <a16:creationId xmlns:a16="http://schemas.microsoft.com/office/drawing/2014/main" id="{7AF0B458-5ED3-871C-B39B-E0753E1A1CBE}"/>
              </a:ext>
            </a:extLst>
          </p:cNvPr>
          <p:cNvSpPr>
            <a:spLocks noGrp="1"/>
          </p:cNvSpPr>
          <p:nvPr>
            <p:ph type="body" sz="quarter" idx="13" hasCustomPrompt="1"/>
          </p:nvPr>
        </p:nvSpPr>
        <p:spPr>
          <a:xfrm>
            <a:off x="992027" y="5684689"/>
            <a:ext cx="6335845" cy="332399"/>
          </a:xfrm>
        </p:spPr>
        <p:txBody>
          <a:bodyPr wrap="square" lIns="0" tIns="0" rIns="0" bIns="0">
            <a:normAutofit/>
          </a:bodyPr>
          <a:lstStyle>
            <a:lvl1pPr marL="0" indent="0" algn="l">
              <a:buFontTx/>
              <a:buNone/>
              <a:defRPr sz="20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Month XX, Year</a:t>
            </a:r>
          </a:p>
        </p:txBody>
      </p:sp>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80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3799936" y="3058064"/>
            <a:ext cx="277792" cy="732207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77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1190"/>
            <a:ext cx="6335545"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 name="Picture 1">
            <a:extLst>
              <a:ext uri="{FF2B5EF4-FFF2-40B4-BE49-F238E27FC236}">
                <a16:creationId xmlns:a16="http://schemas.microsoft.com/office/drawing/2014/main" id="{8468F677-27D4-F226-EA6A-640C50B4F119}"/>
              </a:ext>
            </a:extLst>
          </p:cNvPr>
          <p:cNvPicPr>
            <a:picLocks noChangeAspect="1"/>
          </p:cNvPicPr>
          <p:nvPr userDrawn="1"/>
        </p:nvPicPr>
        <p:blipFill>
          <a:blip r:embed="rId3"/>
          <a:srcRect/>
          <a:stretch/>
        </p:blipFill>
        <p:spPr>
          <a:xfrm>
            <a:off x="1220965" y="499410"/>
            <a:ext cx="1851335" cy="748648"/>
          </a:xfrm>
          <a:prstGeom prst="rect">
            <a:avLst/>
          </a:prstGeom>
        </p:spPr>
      </p:pic>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7599871" y="0"/>
            <a:ext cx="4588917"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pic>
        <p:nvPicPr>
          <p:cNvPr id="4" name="Picture 3">
            <a:extLst>
              <a:ext uri="{FF2B5EF4-FFF2-40B4-BE49-F238E27FC236}">
                <a16:creationId xmlns:a16="http://schemas.microsoft.com/office/drawing/2014/main" id="{DB1AC4CC-E82D-C52D-BF74-5783AA217824}"/>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3015892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92AEF9-615A-69FA-B153-FE7135B98005}"/>
              </a:ext>
            </a:extLst>
          </p:cNvPr>
          <p:cNvSpPr/>
          <p:nvPr userDrawn="1"/>
        </p:nvSpPr>
        <p:spPr>
          <a:xfrm>
            <a:off x="0" y="279400"/>
            <a:ext cx="277792" cy="6300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D05A95-7371-9BEF-7844-FD763B53400E}"/>
              </a:ext>
            </a:extLst>
          </p:cNvPr>
          <p:cNvSpPr/>
          <p:nvPr userDrawn="1"/>
        </p:nvSpPr>
        <p:spPr>
          <a:xfrm>
            <a:off x="0" y="0"/>
            <a:ext cx="277794" cy="2793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855741" y="2870621"/>
            <a:ext cx="2546095" cy="0"/>
          </a:xfrm>
          <a:prstGeom prst="line">
            <a:avLst/>
          </a:prstGeom>
          <a:ln w="50800" cap="flat">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7A3104D1-E46B-870F-7B19-860853CFA53B}"/>
              </a:ext>
            </a:extLst>
          </p:cNvPr>
          <p:cNvSpPr>
            <a:spLocks noGrp="1"/>
          </p:cNvSpPr>
          <p:nvPr>
            <p:ph type="body" sz="quarter" idx="10" hasCustomPrompt="1"/>
          </p:nvPr>
        </p:nvSpPr>
        <p:spPr>
          <a:xfrm>
            <a:off x="855740" y="1309853"/>
            <a:ext cx="10060615" cy="1306365"/>
          </a:xfrm>
          <a:noFill/>
        </p:spPr>
        <p:txBody>
          <a:bodyPr lIns="0" tIns="0" rIns="0" bIns="0" anchor="b" anchorCtr="0">
            <a:normAutofit/>
          </a:bodyPr>
          <a:lstStyle>
            <a:lvl1pPr marL="0" indent="0" algn="l">
              <a:lnSpc>
                <a:spcPts val="5600"/>
              </a:lnSpc>
              <a:buFontTx/>
              <a:buNone/>
              <a:defRPr sz="66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Section Header</a:t>
            </a:r>
          </a:p>
        </p:txBody>
      </p:sp>
      <p:sp>
        <p:nvSpPr>
          <p:cNvPr id="3" name="Text Placeholder 3">
            <a:extLst>
              <a:ext uri="{FF2B5EF4-FFF2-40B4-BE49-F238E27FC236}">
                <a16:creationId xmlns:a16="http://schemas.microsoft.com/office/drawing/2014/main" id="{39A7D4DA-3313-441C-DF5B-10DFEE6D3A2F}"/>
              </a:ext>
            </a:extLst>
          </p:cNvPr>
          <p:cNvSpPr>
            <a:spLocks noGrp="1"/>
          </p:cNvSpPr>
          <p:nvPr>
            <p:ph type="body" sz="quarter" idx="11" hasCustomPrompt="1"/>
          </p:nvPr>
        </p:nvSpPr>
        <p:spPr>
          <a:xfrm>
            <a:off x="855739" y="3125026"/>
            <a:ext cx="6786839" cy="2982264"/>
          </a:xfrm>
        </p:spPr>
        <p:txBody>
          <a:bodyPr lIns="0" rIns="0">
            <a:normAutofit/>
          </a:bodyPr>
          <a:lstStyle>
            <a:lvl1pPr marL="0" indent="0">
              <a:buNone/>
              <a:defRPr sz="2400">
                <a:solidFill>
                  <a:schemeClr val="bg1"/>
                </a:solidFill>
              </a:defRPr>
            </a:lvl1pPr>
            <a:lvl2pPr marL="457200" indent="0">
              <a:buNone/>
              <a:defRPr>
                <a:solidFill>
                  <a:schemeClr val="bg1"/>
                </a:solidFill>
              </a:defRPr>
            </a:lvl2pPr>
            <a:lvl3pPr marL="914400" indent="0">
              <a:buNone/>
              <a:defRPr>
                <a:solidFill>
                  <a:schemeClr val="bg1"/>
                </a:solidFill>
              </a:defRPr>
            </a:lvl3pPr>
          </a:lstStyle>
          <a:p>
            <a:pPr lvl="0"/>
            <a:r>
              <a:rPr lang="en-US"/>
              <a:t>Text goes here …</a:t>
            </a:r>
          </a:p>
        </p:txBody>
      </p:sp>
      <p:sp>
        <p:nvSpPr>
          <p:cNvPr id="4" name="Rectangle 3">
            <a:extLst>
              <a:ext uri="{FF2B5EF4-FFF2-40B4-BE49-F238E27FC236}">
                <a16:creationId xmlns:a16="http://schemas.microsoft.com/office/drawing/2014/main" id="{CD53B9F0-1A8B-F9BA-D05A-BCC117DE4C9E}"/>
              </a:ext>
            </a:extLst>
          </p:cNvPr>
          <p:cNvSpPr/>
          <p:nvPr userDrawn="1"/>
        </p:nvSpPr>
        <p:spPr>
          <a:xfrm>
            <a:off x="9211733" y="5507802"/>
            <a:ext cx="2977056" cy="135019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3918A54-2248-DBCE-D5F7-3B0763FCFD4C}"/>
              </a:ext>
            </a:extLst>
          </p:cNvPr>
          <p:cNvPicPr>
            <a:picLocks noChangeAspect="1"/>
          </p:cNvPicPr>
          <p:nvPr userDrawn="1"/>
        </p:nvPicPr>
        <p:blipFill>
          <a:blip r:embed="rId3"/>
          <a:srcRect/>
          <a:stretch/>
        </p:blipFill>
        <p:spPr>
          <a:xfrm>
            <a:off x="9732788" y="5750860"/>
            <a:ext cx="2050895" cy="829346"/>
          </a:xfrm>
          <a:prstGeom prst="rect">
            <a:avLst/>
          </a:prstGeom>
        </p:spPr>
      </p:pic>
      <p:pic>
        <p:nvPicPr>
          <p:cNvPr id="6" name="Picture 5">
            <a:extLst>
              <a:ext uri="{FF2B5EF4-FFF2-40B4-BE49-F238E27FC236}">
                <a16:creationId xmlns:a16="http://schemas.microsoft.com/office/drawing/2014/main" id="{2A421BCE-2C8B-DC79-F4FC-50E03BCF09B9}"/>
              </a:ext>
            </a:extLst>
          </p:cNvPr>
          <p:cNvPicPr>
            <a:picLocks noChangeAspect="1"/>
          </p:cNvPicPr>
          <p:nvPr userDrawn="1"/>
        </p:nvPicPr>
        <p:blipFill>
          <a:blip r:embed="rId4"/>
          <a:srcRect/>
          <a:stretch/>
        </p:blipFill>
        <p:spPr>
          <a:xfrm>
            <a:off x="277792" y="1607"/>
            <a:ext cx="277793" cy="277793"/>
          </a:xfrm>
          <a:prstGeom prst="rect">
            <a:avLst/>
          </a:prstGeom>
        </p:spPr>
      </p:pic>
    </p:spTree>
    <p:extLst>
      <p:ext uri="{BB962C8B-B14F-4D97-AF65-F5344CB8AC3E}">
        <p14:creationId xmlns:p14="http://schemas.microsoft.com/office/powerpoint/2010/main" val="146257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Slide Gold w/Photo">
    <p:bg>
      <p:bgPr>
        <a:solidFill>
          <a:schemeClr val="bg1"/>
        </a:solidFill>
        <a:effectLst/>
      </p:bgPr>
    </p:bg>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F0410E6F-D471-B671-6E0C-74DBDEB712B7}"/>
              </a:ext>
            </a:extLst>
          </p:cNvPr>
          <p:cNvSpPr>
            <a:spLocks noGrp="1"/>
          </p:cNvSpPr>
          <p:nvPr>
            <p:ph type="pic" sz="quarter" idx="15" hasCustomPrompt="1"/>
          </p:nvPr>
        </p:nvSpPr>
        <p:spPr>
          <a:xfrm>
            <a:off x="0" y="0"/>
            <a:ext cx="12191999" cy="685800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13" name="Title 1">
            <a:extLst>
              <a:ext uri="{FF2B5EF4-FFF2-40B4-BE49-F238E27FC236}">
                <a16:creationId xmlns:a16="http://schemas.microsoft.com/office/drawing/2014/main" id="{8BF17CFD-BC04-2F02-8D7E-11AABD843BB1}"/>
              </a:ext>
            </a:extLst>
          </p:cNvPr>
          <p:cNvSpPr>
            <a:spLocks noGrp="1"/>
          </p:cNvSpPr>
          <p:nvPr>
            <p:ph type="title" hasCustomPrompt="1"/>
          </p:nvPr>
        </p:nvSpPr>
        <p:spPr>
          <a:xfrm>
            <a:off x="718059" y="955618"/>
            <a:ext cx="3589496" cy="590931"/>
          </a:xfrm>
          <a:solidFill>
            <a:schemeClr val="accent2"/>
          </a:solidFill>
        </p:spPr>
        <p:txBody>
          <a:bodyPr wrap="square" lIns="91440" tIns="91440" rIns="0" bIns="0" anchor="t" anchorCtr="0">
            <a:spAutoFit/>
          </a:bodyPr>
          <a:lstStyle>
            <a:lvl1pPr>
              <a:defRPr sz="3600">
                <a:solidFill>
                  <a:schemeClr val="accent1"/>
                </a:solidFill>
              </a:defRPr>
            </a:lvl1pPr>
          </a:lstStyle>
          <a:p>
            <a:r>
              <a:rPr lang="en-US"/>
              <a:t>Section Header</a:t>
            </a:r>
          </a:p>
        </p:txBody>
      </p:sp>
      <p:sp>
        <p:nvSpPr>
          <p:cNvPr id="4" name="Slide Number Placeholder 4">
            <a:extLst>
              <a:ext uri="{FF2B5EF4-FFF2-40B4-BE49-F238E27FC236}">
                <a16:creationId xmlns:a16="http://schemas.microsoft.com/office/drawing/2014/main" id="{2E3A784E-6A31-CB09-800E-D3D8675BCAB6}"/>
              </a:ext>
            </a:extLst>
          </p:cNvPr>
          <p:cNvSpPr>
            <a:spLocks noGrp="1"/>
          </p:cNvSpPr>
          <p:nvPr>
            <p:ph type="sldNum" sz="quarter" idx="4"/>
          </p:nvPr>
        </p:nvSpPr>
        <p:spPr>
          <a:xfrm>
            <a:off x="10999197" y="6492875"/>
            <a:ext cx="1192803" cy="365125"/>
          </a:xfrm>
          <a:solidFill>
            <a:schemeClr val="accent1"/>
          </a:solidFill>
        </p:spPr>
        <p:txBody>
          <a:bodyPr lIns="182880"/>
          <a:lstStyle>
            <a:lvl1pPr algn="l">
              <a:defRPr/>
            </a:lvl1p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pPr/>
              <a:t>‹#›</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287672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 Sing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A6F62F7C-2057-C77A-918A-9DDF21D2C816}"/>
              </a:ext>
            </a:extLst>
          </p:cNvPr>
          <p:cNvPicPr>
            <a:picLocks noChangeAspect="1"/>
          </p:cNvPicPr>
          <p:nvPr userDrawn="1"/>
        </p:nvPicPr>
        <p:blipFill>
          <a:blip r:embed="rId2"/>
          <a:srcRect/>
          <a:stretch/>
        </p:blipFill>
        <p:spPr>
          <a:xfrm>
            <a:off x="8937523" y="6461313"/>
            <a:ext cx="396687" cy="396687"/>
          </a:xfrm>
          <a:prstGeom prst="rect">
            <a:avLst/>
          </a:prstGeom>
        </p:spPr>
      </p:pic>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3"/>
          <a:srcRect/>
          <a:stretch/>
        </p:blipFill>
        <p:spPr>
          <a:xfrm>
            <a:off x="9963509" y="6047403"/>
            <a:ext cx="1754123" cy="709338"/>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668250"/>
            <a:ext cx="10758375"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Slide Number Placeholder 4">
            <a:extLst>
              <a:ext uri="{FF2B5EF4-FFF2-40B4-BE49-F238E27FC236}">
                <a16:creationId xmlns:a16="http://schemas.microsoft.com/office/drawing/2014/main" id="{7BF476AF-4398-4052-63A0-1B31558434F5}"/>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2" name="Picture 1" descr="A blue and white checkered flag&#10;&#10;Description automatically generated">
            <a:extLst>
              <a:ext uri="{FF2B5EF4-FFF2-40B4-BE49-F238E27FC236}">
                <a16:creationId xmlns:a16="http://schemas.microsoft.com/office/drawing/2014/main" id="{4502C974-BE97-9E07-A60C-77904D1327C9}"/>
              </a:ext>
            </a:extLst>
          </p:cNvPr>
          <p:cNvPicPr>
            <a:picLocks noChangeAspect="1"/>
          </p:cNvPicPr>
          <p:nvPr userDrawn="1"/>
        </p:nvPicPr>
        <p:blipFill>
          <a:blip r:embed="rId4"/>
          <a:stretch>
            <a:fillRect/>
          </a:stretch>
        </p:blipFill>
        <p:spPr>
          <a:xfrm>
            <a:off x="277792" y="0"/>
            <a:ext cx="277793" cy="277793"/>
          </a:xfrm>
          <a:prstGeom prst="rect">
            <a:avLst/>
          </a:prstGeom>
        </p:spPr>
      </p:pic>
      <p:sp>
        <p:nvSpPr>
          <p:cNvPr id="3" name="Rectangle 2">
            <a:extLst>
              <a:ext uri="{FF2B5EF4-FFF2-40B4-BE49-F238E27FC236}">
                <a16:creationId xmlns:a16="http://schemas.microsoft.com/office/drawing/2014/main" id="{D8F8999F-FC95-EF35-5D2F-AD1F29B319D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 name="Rectangle 4">
            <a:extLst>
              <a:ext uri="{FF2B5EF4-FFF2-40B4-BE49-F238E27FC236}">
                <a16:creationId xmlns:a16="http://schemas.microsoft.com/office/drawing/2014/main" id="{A4347CFB-3AF5-71EE-EA0E-FDB3F158A00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8535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ng Title and Bullet Single Column">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945548" y="6047117"/>
            <a:ext cx="1754832" cy="709624"/>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064779"/>
            <a:ext cx="10758375" cy="3823690"/>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2" name="Text Placeholder 8">
            <a:extLst>
              <a:ext uri="{FF2B5EF4-FFF2-40B4-BE49-F238E27FC236}">
                <a16:creationId xmlns:a16="http://schemas.microsoft.com/office/drawing/2014/main" id="{83383223-7F09-6DDE-2C8B-58D6AB182643}"/>
              </a:ext>
            </a:extLst>
          </p:cNvPr>
          <p:cNvSpPr>
            <a:spLocks noGrp="1"/>
          </p:cNvSpPr>
          <p:nvPr>
            <p:ph type="body" sz="quarter" idx="16" hasCustomPrompt="1"/>
          </p:nvPr>
        </p:nvSpPr>
        <p:spPr>
          <a:xfrm>
            <a:off x="992355" y="476789"/>
            <a:ext cx="10757717"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Long Title on two lines and </a:t>
            </a:r>
            <a:br>
              <a:rPr lang="en-US"/>
            </a:br>
            <a:r>
              <a:rPr lang="en-US"/>
              <a:t>Bullet Single Column</a:t>
            </a:r>
          </a:p>
        </p:txBody>
      </p:sp>
      <p:cxnSp>
        <p:nvCxnSpPr>
          <p:cNvPr id="3" name="Straight Connector 2">
            <a:extLst>
              <a:ext uri="{FF2B5EF4-FFF2-40B4-BE49-F238E27FC236}">
                <a16:creationId xmlns:a16="http://schemas.microsoft.com/office/drawing/2014/main" id="{6EB4B362-3391-D784-0F0C-DC000D3D5CD0}"/>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1D5391DF-DDF4-58D3-0E92-2EF106C81461}"/>
              </a:ext>
            </a:extLst>
          </p:cNvPr>
          <p:cNvSpPr txBox="1">
            <a:spLocks/>
          </p:cNvSpPr>
          <p:nvPr userDrawn="1"/>
        </p:nvSpPr>
        <p:spPr>
          <a:xfrm>
            <a:off x="5987089" y="6471359"/>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pPr/>
              <a:t>‹#›</a:t>
            </a:fld>
            <a:endParaRPr lang="en-US" b="1">
              <a:solidFill>
                <a:schemeClr val="accent2"/>
              </a:solidFill>
              <a:latin typeface="Aptos" panose="020B0604020202020204" pitchFamily="34" charset="0"/>
              <a:cs typeface="Aptos"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AA0380C-E8E8-C0F3-EDF9-9F683F6E6D93}"/>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E3F74690-6671-D291-EC87-CA8846DA30DF}"/>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3" name="Rectangle 12">
            <a:extLst>
              <a:ext uri="{FF2B5EF4-FFF2-40B4-BE49-F238E27FC236}">
                <a16:creationId xmlns:a16="http://schemas.microsoft.com/office/drawing/2014/main" id="{5F07E24A-4E49-5599-84DB-30C2A8933834}"/>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Rectangle 13">
            <a:extLst>
              <a:ext uri="{FF2B5EF4-FFF2-40B4-BE49-F238E27FC236}">
                <a16:creationId xmlns:a16="http://schemas.microsoft.com/office/drawing/2014/main" id="{B1BF1D60-2D80-FEA5-0FE3-35D6EDB5B15A}"/>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308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Bullet Doubl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Double Column</a:t>
            </a:r>
          </a:p>
        </p:txBody>
      </p:sp>
      <p:pic>
        <p:nvPicPr>
          <p:cNvPr id="15" name="Picture 14">
            <a:extLst>
              <a:ext uri="{FF2B5EF4-FFF2-40B4-BE49-F238E27FC236}">
                <a16:creationId xmlns:a16="http://schemas.microsoft.com/office/drawing/2014/main" id="{32194554-1D04-2814-ACCE-E31F08852668}"/>
              </a:ext>
            </a:extLst>
          </p:cNvPr>
          <p:cNvPicPr>
            <a:picLocks noChangeAspect="1"/>
          </p:cNvPicPr>
          <p:nvPr userDrawn="1"/>
        </p:nvPicPr>
        <p:blipFill>
          <a:blip r:embed="rId2"/>
          <a:srcRect/>
          <a:stretch/>
        </p:blipFill>
        <p:spPr>
          <a:xfrm>
            <a:off x="9881175" y="6042015"/>
            <a:ext cx="1767449" cy="714726"/>
          </a:xfrm>
          <a:prstGeom prst="rect">
            <a:avLst/>
          </a:prstGeom>
        </p:spPr>
      </p:pic>
      <p:cxnSp>
        <p:nvCxnSpPr>
          <p:cNvPr id="9" name="Straight Connector 8">
            <a:extLst>
              <a:ext uri="{FF2B5EF4-FFF2-40B4-BE49-F238E27FC236}">
                <a16:creationId xmlns:a16="http://schemas.microsoft.com/office/drawing/2014/main" id="{2369C924-E29C-B20D-EB95-74627AA1B15B}"/>
              </a:ext>
            </a:extLst>
          </p:cNvPr>
          <p:cNvCxnSpPr>
            <a:cxnSpLocks/>
          </p:cNvCxnSpPr>
          <p:nvPr userDrawn="1"/>
        </p:nvCxnSpPr>
        <p:spPr>
          <a:xfrm flipV="1">
            <a:off x="6380190" y="168451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6439A8D-FB4A-4E5C-E063-CB604402D698}"/>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3">
            <a:extLst>
              <a:ext uri="{FF2B5EF4-FFF2-40B4-BE49-F238E27FC236}">
                <a16:creationId xmlns:a16="http://schemas.microsoft.com/office/drawing/2014/main" id="{6B90C570-9A5A-BB37-3FAC-29DEB411CC5A}"/>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cxnSp>
        <p:nvCxnSpPr>
          <p:cNvPr id="10" name="Straight Connector 9">
            <a:extLst>
              <a:ext uri="{FF2B5EF4-FFF2-40B4-BE49-F238E27FC236}">
                <a16:creationId xmlns:a16="http://schemas.microsoft.com/office/drawing/2014/main" id="{BACF0636-BF52-E125-2BBE-0B6A28C2F4C1}"/>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42C21A3F-5401-B65E-26AA-ED64C5DDF2C3}"/>
              </a:ext>
            </a:extLst>
          </p:cNvPr>
          <p:cNvSpPr>
            <a:spLocks noGrp="1"/>
          </p:cNvSpPr>
          <p:nvPr>
            <p:ph type="body" sz="quarter" idx="10" hasCustomPrompt="1"/>
          </p:nvPr>
        </p:nvSpPr>
        <p:spPr>
          <a:xfrm>
            <a:off x="991699" y="1668249"/>
            <a:ext cx="4929802"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4" name="Text Placeholder 3">
            <a:extLst>
              <a:ext uri="{FF2B5EF4-FFF2-40B4-BE49-F238E27FC236}">
                <a16:creationId xmlns:a16="http://schemas.microsoft.com/office/drawing/2014/main" id="{41D655C7-8571-AFB6-199A-D1CB208DDA97}"/>
              </a:ext>
            </a:extLst>
          </p:cNvPr>
          <p:cNvSpPr>
            <a:spLocks noGrp="1"/>
          </p:cNvSpPr>
          <p:nvPr>
            <p:ph type="body" sz="quarter" idx="17" hasCustomPrompt="1"/>
          </p:nvPr>
        </p:nvSpPr>
        <p:spPr>
          <a:xfrm>
            <a:off x="6816780" y="1668249"/>
            <a:ext cx="4929802"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Slide Number Placeholder 4">
            <a:extLst>
              <a:ext uri="{FF2B5EF4-FFF2-40B4-BE49-F238E27FC236}">
                <a16:creationId xmlns:a16="http://schemas.microsoft.com/office/drawing/2014/main" id="{DAB78245-F602-B59D-9347-42493BDA687B}"/>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5" name="Picture 4" descr="A blue and white checkered flag&#10;&#10;Description automatically generated">
            <a:extLst>
              <a:ext uri="{FF2B5EF4-FFF2-40B4-BE49-F238E27FC236}">
                <a16:creationId xmlns:a16="http://schemas.microsoft.com/office/drawing/2014/main" id="{9C2A7353-D238-C42C-5A37-A6A4C594181D}"/>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6" name="Picture 5">
            <a:extLst>
              <a:ext uri="{FF2B5EF4-FFF2-40B4-BE49-F238E27FC236}">
                <a16:creationId xmlns:a16="http://schemas.microsoft.com/office/drawing/2014/main" id="{71004D2F-F092-A5C2-4ADB-7545E59219A3}"/>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7" name="Rectangle 16">
            <a:extLst>
              <a:ext uri="{FF2B5EF4-FFF2-40B4-BE49-F238E27FC236}">
                <a16:creationId xmlns:a16="http://schemas.microsoft.com/office/drawing/2014/main" id="{15D30BAD-B66E-14B9-51E9-3F07B1A224E0}"/>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8" name="Rectangle 17">
            <a:extLst>
              <a:ext uri="{FF2B5EF4-FFF2-40B4-BE49-F238E27FC236}">
                <a16:creationId xmlns:a16="http://schemas.microsoft.com/office/drawing/2014/main" id="{1CC1D99E-6DDC-46D6-51A7-59C0B288E11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6489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 Three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Three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1864890"/>
            <a:ext cx="3314831"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8218822"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151092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151092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32F433CF-6D20-93B3-2EED-7B484C355CA8}"/>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12" name="Picture 11" descr="A blue and white checkered flag&#10;&#10;Description automatically generated">
            <a:extLst>
              <a:ext uri="{FF2B5EF4-FFF2-40B4-BE49-F238E27FC236}">
                <a16:creationId xmlns:a16="http://schemas.microsoft.com/office/drawing/2014/main" id="{2BCEE525-390A-89DB-7DFE-B260ECAD7B1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A48B225-FA33-4F67-2EC2-996B8498CA3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555B13DC-1F34-EF46-314D-954819FE9735}"/>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Rectangle 16">
            <a:extLst>
              <a:ext uri="{FF2B5EF4-FFF2-40B4-BE49-F238E27FC236}">
                <a16:creationId xmlns:a16="http://schemas.microsoft.com/office/drawing/2014/main" id="{D471BE1D-9104-31BF-8433-E258C94C444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048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 Four Column">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Four Column</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7F221C7-D2C2-B9E7-D88F-EEAA59389135}"/>
              </a:ext>
            </a:extLst>
          </p:cNvPr>
          <p:cNvCxnSpPr>
            <a:cxnSpLocks/>
          </p:cNvCxnSpPr>
          <p:nvPr userDrawn="1"/>
        </p:nvCxnSpPr>
        <p:spPr>
          <a:xfrm flipV="1">
            <a:off x="91152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1864890"/>
            <a:ext cx="2528249" cy="3807265"/>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14" name="Straight Connector 13">
            <a:extLst>
              <a:ext uri="{FF2B5EF4-FFF2-40B4-BE49-F238E27FC236}">
                <a16:creationId xmlns:a16="http://schemas.microsoft.com/office/drawing/2014/main" id="{590AC577-0C87-7A68-EE19-2E7C06246C8E}"/>
              </a:ext>
            </a:extLst>
          </p:cNvPr>
          <p:cNvCxnSpPr>
            <a:cxnSpLocks/>
          </p:cNvCxnSpPr>
          <p:nvPr userDrawn="1"/>
        </p:nvCxnSpPr>
        <p:spPr>
          <a:xfrm flipV="1">
            <a:off x="6372056" y="1881152"/>
            <a:ext cx="0" cy="379100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7753F216-AF7E-6457-D2FB-51903EBD938F}"/>
              </a:ext>
            </a:extLst>
          </p:cNvPr>
          <p:cNvSpPr>
            <a:spLocks noGrp="1"/>
          </p:cNvSpPr>
          <p:nvPr>
            <p:ph type="body" sz="quarter" idx="22" hasCustomPrompt="1"/>
          </p:nvPr>
        </p:nvSpPr>
        <p:spPr>
          <a:xfrm>
            <a:off x="64780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6" name="Text Placeholder 3">
            <a:extLst>
              <a:ext uri="{FF2B5EF4-FFF2-40B4-BE49-F238E27FC236}">
                <a16:creationId xmlns:a16="http://schemas.microsoft.com/office/drawing/2014/main" id="{F665EE6F-364C-2188-06AD-856CA22E7ECC}"/>
              </a:ext>
            </a:extLst>
          </p:cNvPr>
          <p:cNvSpPr>
            <a:spLocks noGrp="1"/>
          </p:cNvSpPr>
          <p:nvPr>
            <p:ph type="body" sz="quarter" idx="23" hasCustomPrompt="1"/>
          </p:nvPr>
        </p:nvSpPr>
        <p:spPr>
          <a:xfrm>
            <a:off x="92212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7" name="Text Placeholder 3">
            <a:extLst>
              <a:ext uri="{FF2B5EF4-FFF2-40B4-BE49-F238E27FC236}">
                <a16:creationId xmlns:a16="http://schemas.microsoft.com/office/drawing/2014/main" id="{1B9560F0-A4F7-998E-3EE4-F272C0107166}"/>
              </a:ext>
            </a:extLst>
          </p:cNvPr>
          <p:cNvSpPr>
            <a:spLocks noGrp="1"/>
          </p:cNvSpPr>
          <p:nvPr>
            <p:ph type="body" sz="quarter" idx="24" hasCustomPrompt="1"/>
          </p:nvPr>
        </p:nvSpPr>
        <p:spPr>
          <a:xfrm>
            <a:off x="9916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8" name="Text Placeholder 3">
            <a:extLst>
              <a:ext uri="{FF2B5EF4-FFF2-40B4-BE49-F238E27FC236}">
                <a16:creationId xmlns:a16="http://schemas.microsoft.com/office/drawing/2014/main" id="{B0019F25-3E8B-6B27-5884-FC5F1FA3A64F}"/>
              </a:ext>
            </a:extLst>
          </p:cNvPr>
          <p:cNvSpPr>
            <a:spLocks noGrp="1"/>
          </p:cNvSpPr>
          <p:nvPr>
            <p:ph type="body" sz="quarter" idx="25" hasCustomPrompt="1"/>
          </p:nvPr>
        </p:nvSpPr>
        <p:spPr>
          <a:xfrm>
            <a:off x="3734899" y="1510929"/>
            <a:ext cx="2528249"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0EF860DD-ED13-CD0A-ECF9-9E4118B3E4C6}"/>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EB619028-9DFD-7A8D-B821-5088F87A8478}"/>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4" name="Picture 3">
            <a:extLst>
              <a:ext uri="{FF2B5EF4-FFF2-40B4-BE49-F238E27FC236}">
                <a16:creationId xmlns:a16="http://schemas.microsoft.com/office/drawing/2014/main" id="{4BDBDFA8-C927-71D9-6DF8-E047A9FF2E2C}"/>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26" name="Rectangle 25">
            <a:extLst>
              <a:ext uri="{FF2B5EF4-FFF2-40B4-BE49-F238E27FC236}">
                <a16:creationId xmlns:a16="http://schemas.microsoft.com/office/drawing/2014/main" id="{A8D290B1-093A-50FF-2B97-B10D49C4639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7" name="Rectangle 26">
            <a:extLst>
              <a:ext uri="{FF2B5EF4-FFF2-40B4-BE49-F238E27FC236}">
                <a16:creationId xmlns:a16="http://schemas.microsoft.com/office/drawing/2014/main" id="{56DE2519-9A40-BE1F-019D-1EC1D2273B2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000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 with Photo</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0"/>
            <a:ext cx="4588917" cy="5475510"/>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3" name="Slide Number Placeholder 4">
            <a:extLst>
              <a:ext uri="{FF2B5EF4-FFF2-40B4-BE49-F238E27FC236}">
                <a16:creationId xmlns:a16="http://schemas.microsoft.com/office/drawing/2014/main" id="{444FD647-5EFF-6074-722B-992407D56F73}"/>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F2C3778A-395F-6D6F-B61E-2267DF0B0A29}"/>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D885E4E4-53BD-0F46-8ACB-5776BEAC35B1}"/>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9564D912-22A0-4427-9D4C-0D75645A9082}"/>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Rectangle 9">
            <a:extLst>
              <a:ext uri="{FF2B5EF4-FFF2-40B4-BE49-F238E27FC236}">
                <a16:creationId xmlns:a16="http://schemas.microsoft.com/office/drawing/2014/main" id="{35CDCF51-DA31-4F55-134F-3DE1A518E5D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62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Bullet Singl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6" y="476789"/>
            <a:ext cx="6204858" cy="126270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Title and Bullet Single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2182119"/>
            <a:ext cx="6204859" cy="3293396"/>
          </a:xfrm>
        </p:spPr>
        <p:txBody>
          <a:bodyPr lIns="0" rIns="0">
            <a:normAutofit/>
          </a:bodyPr>
          <a:lstStyle>
            <a:lvl1pPr>
              <a:defRPr sz="2400"/>
            </a:lvl1pPr>
            <a:lvl2pPr>
              <a:defRPr/>
            </a:lvl2pPr>
            <a:lvl3pPr>
              <a:defRPr/>
            </a:lvl3pPr>
          </a:lstStyle>
          <a:p>
            <a:pPr lvl="0"/>
            <a:r>
              <a:rPr lang="en-US"/>
              <a:t>Item One</a:t>
            </a:r>
          </a:p>
          <a:p>
            <a:pPr lvl="0"/>
            <a:r>
              <a:rPr lang="en-US"/>
              <a:t>Item Two</a:t>
            </a:r>
          </a:p>
          <a:p>
            <a:pPr lvl="0"/>
            <a:r>
              <a:rPr lang="en-US"/>
              <a:t>Item Three</a:t>
            </a:r>
          </a:p>
          <a:p>
            <a:pPr lvl="1"/>
            <a:r>
              <a:rPr lang="en-US"/>
              <a:t>Sub Bullet One</a:t>
            </a:r>
          </a:p>
          <a:p>
            <a:pPr lvl="2"/>
            <a:r>
              <a:rPr lang="en-US"/>
              <a:t>Sub Bullet Two</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739494"/>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Picture Placeholder 25">
            <a:extLst>
              <a:ext uri="{FF2B5EF4-FFF2-40B4-BE49-F238E27FC236}">
                <a16:creationId xmlns:a16="http://schemas.microsoft.com/office/drawing/2014/main" id="{BF42B0EF-8909-7468-F082-C9F1E8101C12}"/>
              </a:ext>
            </a:extLst>
          </p:cNvPr>
          <p:cNvSpPr>
            <a:spLocks noGrp="1"/>
          </p:cNvSpPr>
          <p:nvPr>
            <p:ph type="pic" sz="quarter" idx="16" hasCustomPrompt="1"/>
          </p:nvPr>
        </p:nvSpPr>
        <p:spPr>
          <a:xfrm>
            <a:off x="7601478" y="2182112"/>
            <a:ext cx="4588917" cy="329339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3" name="Picture Placeholder 25">
            <a:extLst>
              <a:ext uri="{FF2B5EF4-FFF2-40B4-BE49-F238E27FC236}">
                <a16:creationId xmlns:a16="http://schemas.microsoft.com/office/drawing/2014/main" id="{97C2FF5E-9BA9-91BD-249D-600919BDE590}"/>
              </a:ext>
            </a:extLst>
          </p:cNvPr>
          <p:cNvSpPr>
            <a:spLocks noGrp="1"/>
          </p:cNvSpPr>
          <p:nvPr>
            <p:ph type="pic" sz="quarter" idx="17" hasCustomPrompt="1"/>
          </p:nvPr>
        </p:nvSpPr>
        <p:spPr>
          <a:xfrm>
            <a:off x="7601479" y="-1"/>
            <a:ext cx="2299606" cy="208443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4" name="Picture Placeholder 25">
            <a:extLst>
              <a:ext uri="{FF2B5EF4-FFF2-40B4-BE49-F238E27FC236}">
                <a16:creationId xmlns:a16="http://schemas.microsoft.com/office/drawing/2014/main" id="{2AEAC185-E13A-A5FD-4782-25E848DA50A7}"/>
              </a:ext>
            </a:extLst>
          </p:cNvPr>
          <p:cNvSpPr>
            <a:spLocks noGrp="1"/>
          </p:cNvSpPr>
          <p:nvPr>
            <p:ph type="pic" sz="quarter" idx="18" hasCustomPrompt="1"/>
          </p:nvPr>
        </p:nvSpPr>
        <p:spPr>
          <a:xfrm>
            <a:off x="10007632" y="-1"/>
            <a:ext cx="2182763" cy="2084437"/>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5" name="Slide Number Placeholder 4">
            <a:extLst>
              <a:ext uri="{FF2B5EF4-FFF2-40B4-BE49-F238E27FC236}">
                <a16:creationId xmlns:a16="http://schemas.microsoft.com/office/drawing/2014/main" id="{41097042-D80D-9A21-0DDA-A84F6E204F1E}"/>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7A80128F-61DB-0803-CD9F-B6E694850C36}"/>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8" name="Picture 7">
            <a:extLst>
              <a:ext uri="{FF2B5EF4-FFF2-40B4-BE49-F238E27FC236}">
                <a16:creationId xmlns:a16="http://schemas.microsoft.com/office/drawing/2014/main" id="{706310A6-FA49-9F25-70D1-BB75017DAA6D}"/>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2" name="Rectangle 11">
            <a:extLst>
              <a:ext uri="{FF2B5EF4-FFF2-40B4-BE49-F238E27FC236}">
                <a16:creationId xmlns:a16="http://schemas.microsoft.com/office/drawing/2014/main" id="{D3FC94D0-D2D8-E866-84BD-34C4A1FE1E6E}"/>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532FFB3-0B30-5D83-0D16-9E74FF94D4BD}"/>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5224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Three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8"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22FD0CD-FD04-8634-D7B8-F280B324DE97}"/>
              </a:ext>
            </a:extLst>
          </p:cNvPr>
          <p:cNvSpPr>
            <a:spLocks noGrp="1"/>
          </p:cNvSpPr>
          <p:nvPr>
            <p:ph type="body" sz="quarter" idx="17" hasCustomPrompt="1"/>
          </p:nvPr>
        </p:nvSpPr>
        <p:spPr>
          <a:xfrm>
            <a:off x="8434717"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sp>
        <p:nvSpPr>
          <p:cNvPr id="4" name="Text Placeholder 3">
            <a:extLst>
              <a:ext uri="{FF2B5EF4-FFF2-40B4-BE49-F238E27FC236}">
                <a16:creationId xmlns:a16="http://schemas.microsoft.com/office/drawing/2014/main" id="{1057C0FE-2BC5-D429-70D8-1C8427B99C5F}"/>
              </a:ext>
            </a:extLst>
          </p:cNvPr>
          <p:cNvSpPr>
            <a:spLocks noGrp="1"/>
          </p:cNvSpPr>
          <p:nvPr>
            <p:ph type="body" sz="quarter" idx="18" hasCustomPrompt="1"/>
          </p:nvPr>
        </p:nvSpPr>
        <p:spPr>
          <a:xfrm>
            <a:off x="4698459" y="4072419"/>
            <a:ext cx="3314831" cy="1824983"/>
          </a:xfrm>
        </p:spPr>
        <p:txBody>
          <a:bodyPr lIns="0" rIns="0">
            <a:normAutofit/>
          </a:bodyPr>
          <a:lstStyle>
            <a:lvl1pPr marL="0" indent="0">
              <a:buNone/>
              <a:defRPr sz="1800"/>
            </a:lvl1pPr>
            <a:lvl2pPr marL="457200" indent="0">
              <a:buNone/>
              <a:defRPr/>
            </a:lvl2pPr>
            <a:lvl3pPr marL="914400" indent="0">
              <a:buNone/>
              <a:defRPr/>
            </a:lvl3pPr>
          </a:lstStyle>
          <a:p>
            <a:pPr lvl="0"/>
            <a:r>
              <a:rPr lang="en-US"/>
              <a:t>Text goes here …</a:t>
            </a:r>
          </a:p>
        </p:txBody>
      </p: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4502228"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3">
            <a:extLst>
              <a:ext uri="{FF2B5EF4-FFF2-40B4-BE49-F238E27FC236}">
                <a16:creationId xmlns:a16="http://schemas.microsoft.com/office/drawing/2014/main" id="{F529CBE9-E801-6775-C916-FBB425AF86E4}"/>
              </a:ext>
            </a:extLst>
          </p:cNvPr>
          <p:cNvSpPr>
            <a:spLocks noGrp="1"/>
          </p:cNvSpPr>
          <p:nvPr>
            <p:ph type="body" sz="quarter" idx="22" hasCustomPrompt="1"/>
          </p:nvPr>
        </p:nvSpPr>
        <p:spPr>
          <a:xfrm>
            <a:off x="8434717"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9" name="Text Placeholder 3">
            <a:extLst>
              <a:ext uri="{FF2B5EF4-FFF2-40B4-BE49-F238E27FC236}">
                <a16:creationId xmlns:a16="http://schemas.microsoft.com/office/drawing/2014/main" id="{FAEC8527-411E-5E2C-A2A5-FE0BFC4B0913}"/>
              </a:ext>
            </a:extLst>
          </p:cNvPr>
          <p:cNvSpPr>
            <a:spLocks noGrp="1"/>
          </p:cNvSpPr>
          <p:nvPr>
            <p:ph type="body" sz="quarter" idx="24" hasCustomPrompt="1"/>
          </p:nvPr>
        </p:nvSpPr>
        <p:spPr>
          <a:xfrm>
            <a:off x="991699" y="3730079"/>
            <a:ext cx="3314830"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10" name="Text Placeholder 3">
            <a:extLst>
              <a:ext uri="{FF2B5EF4-FFF2-40B4-BE49-F238E27FC236}">
                <a16:creationId xmlns:a16="http://schemas.microsoft.com/office/drawing/2014/main" id="{FD510753-FC6C-D6C7-BD56-236A18A158EF}"/>
              </a:ext>
            </a:extLst>
          </p:cNvPr>
          <p:cNvSpPr>
            <a:spLocks noGrp="1"/>
          </p:cNvSpPr>
          <p:nvPr>
            <p:ph type="body" sz="quarter" idx="25" hasCustomPrompt="1"/>
          </p:nvPr>
        </p:nvSpPr>
        <p:spPr>
          <a:xfrm>
            <a:off x="4698459" y="3730079"/>
            <a:ext cx="3314831"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6" name="Picture Placeholder 25">
            <a:extLst>
              <a:ext uri="{FF2B5EF4-FFF2-40B4-BE49-F238E27FC236}">
                <a16:creationId xmlns:a16="http://schemas.microsoft.com/office/drawing/2014/main" id="{1A76968C-9584-75B6-412C-8D813D3B83C6}"/>
              </a:ext>
            </a:extLst>
          </p:cNvPr>
          <p:cNvSpPr>
            <a:spLocks noGrp="1"/>
          </p:cNvSpPr>
          <p:nvPr>
            <p:ph type="pic" sz="quarter" idx="26" hasCustomPrompt="1"/>
          </p:nvPr>
        </p:nvSpPr>
        <p:spPr>
          <a:xfrm>
            <a:off x="980875"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7" name="Picture Placeholder 25">
            <a:extLst>
              <a:ext uri="{FF2B5EF4-FFF2-40B4-BE49-F238E27FC236}">
                <a16:creationId xmlns:a16="http://schemas.microsoft.com/office/drawing/2014/main" id="{15BE7786-E223-E932-8AE6-4FE1F9A0C807}"/>
              </a:ext>
            </a:extLst>
          </p:cNvPr>
          <p:cNvSpPr>
            <a:spLocks noGrp="1"/>
          </p:cNvSpPr>
          <p:nvPr>
            <p:ph type="pic" sz="quarter" idx="27" hasCustomPrompt="1"/>
          </p:nvPr>
        </p:nvSpPr>
        <p:spPr>
          <a:xfrm>
            <a:off x="469423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9" name="Picture Placeholder 25">
            <a:extLst>
              <a:ext uri="{FF2B5EF4-FFF2-40B4-BE49-F238E27FC236}">
                <a16:creationId xmlns:a16="http://schemas.microsoft.com/office/drawing/2014/main" id="{26B98ED2-BB52-5285-74C3-25BBC2602D2D}"/>
              </a:ext>
            </a:extLst>
          </p:cNvPr>
          <p:cNvSpPr>
            <a:spLocks noGrp="1"/>
          </p:cNvSpPr>
          <p:nvPr>
            <p:ph type="pic" sz="quarter" idx="28" hasCustomPrompt="1"/>
          </p:nvPr>
        </p:nvSpPr>
        <p:spPr>
          <a:xfrm>
            <a:off x="8441041" y="1471966"/>
            <a:ext cx="3325647"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2" name="Straight Connector 31">
            <a:extLst>
              <a:ext uri="{FF2B5EF4-FFF2-40B4-BE49-F238E27FC236}">
                <a16:creationId xmlns:a16="http://schemas.microsoft.com/office/drawing/2014/main" id="{F932D740-15B7-BE66-6FDD-D5D44D39556A}"/>
              </a:ext>
            </a:extLst>
          </p:cNvPr>
          <p:cNvCxnSpPr>
            <a:cxnSpLocks/>
          </p:cNvCxnSpPr>
          <p:nvPr userDrawn="1"/>
        </p:nvCxnSpPr>
        <p:spPr>
          <a:xfrm flipV="1">
            <a:off x="8226735" y="1494268"/>
            <a:ext cx="0" cy="44254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Slide Number Placeholder 4">
            <a:extLst>
              <a:ext uri="{FF2B5EF4-FFF2-40B4-BE49-F238E27FC236}">
                <a16:creationId xmlns:a16="http://schemas.microsoft.com/office/drawing/2014/main" id="{E2678A04-4CB9-5E5F-8922-C82DAC0D3A37}"/>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B8ABE138-7BB7-C38F-5FA9-E98883B0B64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2" name="Picture 11">
            <a:extLst>
              <a:ext uri="{FF2B5EF4-FFF2-40B4-BE49-F238E27FC236}">
                <a16:creationId xmlns:a16="http://schemas.microsoft.com/office/drawing/2014/main" id="{DB7CEDB7-42EB-1016-C1C5-A619558DFD79}"/>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1A46C8BD-3459-64E9-9A03-60C5BBA8E8B6}"/>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885991CC-342F-DF49-EFAA-8D2519351CF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5797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 w/Photo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Four Column with Photos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F9D94BB-0800-CABF-5C41-80D1D663F9B7}"/>
              </a:ext>
            </a:extLst>
          </p:cNvPr>
          <p:cNvCxnSpPr>
            <a:cxnSpLocks/>
          </p:cNvCxnSpPr>
          <p:nvPr userDrawn="1"/>
        </p:nvCxnSpPr>
        <p:spPr>
          <a:xfrm flipV="1">
            <a:off x="3627157"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4072419"/>
            <a:ext cx="2528249" cy="1833117"/>
          </a:xfrm>
        </p:spPr>
        <p:txBody>
          <a:bodyPr lIns="0" rIns="0">
            <a:normAutofit/>
          </a:bodyPr>
          <a:lstStyle>
            <a:lvl1pPr marL="0" indent="0">
              <a:buNone/>
              <a:defRPr sz="1800"/>
            </a:lvl1pPr>
            <a:lvl2pPr marL="457200" indent="0">
              <a:buNone/>
              <a:defRPr sz="1800"/>
            </a:lvl2pPr>
            <a:lvl3pPr marL="914400" indent="0">
              <a:buNone/>
              <a:defRPr sz="1800"/>
            </a:lvl3pPr>
          </a:lstStyle>
          <a:p>
            <a:pPr lvl="0"/>
            <a:r>
              <a:rPr lang="en-US"/>
              <a:t>Text goes here …</a:t>
            </a:r>
          </a:p>
        </p:txBody>
      </p:sp>
      <p:sp>
        <p:nvSpPr>
          <p:cNvPr id="3" name="Picture Placeholder 25">
            <a:extLst>
              <a:ext uri="{FF2B5EF4-FFF2-40B4-BE49-F238E27FC236}">
                <a16:creationId xmlns:a16="http://schemas.microsoft.com/office/drawing/2014/main" id="{8503821B-8800-93EB-1508-DBC3BF76EB85}"/>
              </a:ext>
            </a:extLst>
          </p:cNvPr>
          <p:cNvSpPr>
            <a:spLocks noGrp="1"/>
          </p:cNvSpPr>
          <p:nvPr>
            <p:ph type="pic" sz="quarter" idx="26" hasCustomPrompt="1"/>
          </p:nvPr>
        </p:nvSpPr>
        <p:spPr>
          <a:xfrm>
            <a:off x="980876"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4" name="Picture Placeholder 25">
            <a:extLst>
              <a:ext uri="{FF2B5EF4-FFF2-40B4-BE49-F238E27FC236}">
                <a16:creationId xmlns:a16="http://schemas.microsoft.com/office/drawing/2014/main" id="{9E6DE31D-5272-B0A2-9A99-944865B588A7}"/>
              </a:ext>
            </a:extLst>
          </p:cNvPr>
          <p:cNvSpPr>
            <a:spLocks noGrp="1"/>
          </p:cNvSpPr>
          <p:nvPr>
            <p:ph type="pic" sz="quarter" idx="27" hasCustomPrompt="1"/>
          </p:nvPr>
        </p:nvSpPr>
        <p:spPr>
          <a:xfrm>
            <a:off x="3724078" y="1471966"/>
            <a:ext cx="2528250"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8" name="Picture Placeholder 25">
            <a:extLst>
              <a:ext uri="{FF2B5EF4-FFF2-40B4-BE49-F238E27FC236}">
                <a16:creationId xmlns:a16="http://schemas.microsoft.com/office/drawing/2014/main" id="{DF4C66CF-173B-7AD6-91BD-03863C58F9CB}"/>
              </a:ext>
            </a:extLst>
          </p:cNvPr>
          <p:cNvSpPr>
            <a:spLocks noGrp="1"/>
          </p:cNvSpPr>
          <p:nvPr>
            <p:ph type="pic" sz="quarter" idx="28" hasCustomPrompt="1"/>
          </p:nvPr>
        </p:nvSpPr>
        <p:spPr>
          <a:xfrm>
            <a:off x="647809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sp>
        <p:nvSpPr>
          <p:cNvPr id="26" name="Picture Placeholder 25">
            <a:extLst>
              <a:ext uri="{FF2B5EF4-FFF2-40B4-BE49-F238E27FC236}">
                <a16:creationId xmlns:a16="http://schemas.microsoft.com/office/drawing/2014/main" id="{37129CDB-7C11-80BA-1AF7-0AAA646EB939}"/>
              </a:ext>
            </a:extLst>
          </p:cNvPr>
          <p:cNvSpPr>
            <a:spLocks noGrp="1"/>
          </p:cNvSpPr>
          <p:nvPr>
            <p:ph type="pic" sz="quarter" idx="29" hasCustomPrompt="1"/>
          </p:nvPr>
        </p:nvSpPr>
        <p:spPr>
          <a:xfrm>
            <a:off x="9232119" y="1471966"/>
            <a:ext cx="2528249" cy="2074121"/>
          </a:xfrm>
          <a:solidFill>
            <a:schemeClr val="bg1">
              <a:lumMod val="95000"/>
            </a:schemeClr>
          </a:solidFill>
        </p:spPr>
        <p:txBody>
          <a:bodyPr anchor="ctr" anchorCtr="0"/>
          <a:lstStyle>
            <a:lvl1pPr marL="0" indent="0" algn="ctr">
              <a:buNone/>
              <a:defRPr>
                <a:solidFill>
                  <a:schemeClr val="accent1"/>
                </a:solidFill>
              </a:defRPr>
            </a:lvl1pPr>
          </a:lstStyle>
          <a:p>
            <a:r>
              <a:rPr lang="en-US"/>
              <a:t>Click to add a photo</a:t>
            </a:r>
          </a:p>
        </p:txBody>
      </p:sp>
      <p:cxnSp>
        <p:nvCxnSpPr>
          <p:cNvPr id="34" name="Straight Connector 33">
            <a:extLst>
              <a:ext uri="{FF2B5EF4-FFF2-40B4-BE49-F238E27FC236}">
                <a16:creationId xmlns:a16="http://schemas.microsoft.com/office/drawing/2014/main" id="{11567848-DE76-D6C2-5C62-BB6511D67E7C}"/>
              </a:ext>
            </a:extLst>
          </p:cNvPr>
          <p:cNvCxnSpPr>
            <a:cxnSpLocks/>
          </p:cNvCxnSpPr>
          <p:nvPr userDrawn="1"/>
        </p:nvCxnSpPr>
        <p:spPr>
          <a:xfrm flipV="1">
            <a:off x="6359206"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105651-C81E-E280-825C-160B87FF37A4}"/>
              </a:ext>
            </a:extLst>
          </p:cNvPr>
          <p:cNvCxnSpPr>
            <a:cxnSpLocks/>
          </p:cNvCxnSpPr>
          <p:nvPr userDrawn="1"/>
        </p:nvCxnSpPr>
        <p:spPr>
          <a:xfrm flipV="1">
            <a:off x="9124708" y="1483117"/>
            <a:ext cx="0" cy="443357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Text Placeholder 3">
            <a:extLst>
              <a:ext uri="{FF2B5EF4-FFF2-40B4-BE49-F238E27FC236}">
                <a16:creationId xmlns:a16="http://schemas.microsoft.com/office/drawing/2014/main" id="{0D15CA9E-A822-C49E-51E7-F5E601FC933B}"/>
              </a:ext>
            </a:extLst>
          </p:cNvPr>
          <p:cNvSpPr>
            <a:spLocks noGrp="1"/>
          </p:cNvSpPr>
          <p:nvPr>
            <p:ph type="body" sz="quarter" idx="30" hasCustomPrompt="1"/>
          </p:nvPr>
        </p:nvSpPr>
        <p:spPr>
          <a:xfrm>
            <a:off x="99169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38" name="Text Placeholder 3">
            <a:extLst>
              <a:ext uri="{FF2B5EF4-FFF2-40B4-BE49-F238E27FC236}">
                <a16:creationId xmlns:a16="http://schemas.microsoft.com/office/drawing/2014/main" id="{7B1AF7D5-153A-D2D3-F2EC-4B55FC624AEB}"/>
              </a:ext>
            </a:extLst>
          </p:cNvPr>
          <p:cNvSpPr>
            <a:spLocks noGrp="1"/>
          </p:cNvSpPr>
          <p:nvPr>
            <p:ph type="body" sz="quarter" idx="31" hasCustomPrompt="1"/>
          </p:nvPr>
        </p:nvSpPr>
        <p:spPr>
          <a:xfrm>
            <a:off x="37265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39" name="Text Placeholder 3">
            <a:extLst>
              <a:ext uri="{FF2B5EF4-FFF2-40B4-BE49-F238E27FC236}">
                <a16:creationId xmlns:a16="http://schemas.microsoft.com/office/drawing/2014/main" id="{95935367-88BC-20C1-26A5-7EEA64EC778B}"/>
              </a:ext>
            </a:extLst>
          </p:cNvPr>
          <p:cNvSpPr>
            <a:spLocks noGrp="1"/>
          </p:cNvSpPr>
          <p:nvPr>
            <p:ph type="body" sz="quarter" idx="32" hasCustomPrompt="1"/>
          </p:nvPr>
        </p:nvSpPr>
        <p:spPr>
          <a:xfrm>
            <a:off x="6469787"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40" name="Text Placeholder 3">
            <a:extLst>
              <a:ext uri="{FF2B5EF4-FFF2-40B4-BE49-F238E27FC236}">
                <a16:creationId xmlns:a16="http://schemas.microsoft.com/office/drawing/2014/main" id="{9F79719F-DCD6-82A5-AFB7-6DC3BCEE9C6F}"/>
              </a:ext>
            </a:extLst>
          </p:cNvPr>
          <p:cNvSpPr>
            <a:spLocks noGrp="1"/>
          </p:cNvSpPr>
          <p:nvPr>
            <p:ph type="body" sz="quarter" idx="33" hasCustomPrompt="1"/>
          </p:nvPr>
        </p:nvSpPr>
        <p:spPr>
          <a:xfrm>
            <a:off x="9232119" y="3730079"/>
            <a:ext cx="2527716" cy="229382"/>
          </a:xfrm>
        </p:spPr>
        <p:txBody>
          <a:bodyPr lIns="0" rIns="0">
            <a:noAutofit/>
          </a:bodyPr>
          <a:lstStyle>
            <a:lvl1pPr marL="0" indent="0">
              <a:buNone/>
              <a:defRPr sz="1600" b="1">
                <a:solidFill>
                  <a:schemeClr val="accent1"/>
                </a:solidFill>
              </a:defRPr>
            </a:lvl1pPr>
            <a:lvl2pPr marL="457200" indent="0">
              <a:buNone/>
              <a:defRPr/>
            </a:lvl2pPr>
            <a:lvl3pPr marL="914400" indent="0">
              <a:buNone/>
              <a:defRPr/>
            </a:lvl3pPr>
          </a:lstStyle>
          <a:p>
            <a:pPr lvl="0"/>
            <a:r>
              <a:rPr lang="en-US"/>
              <a:t>HEADING</a:t>
            </a:r>
          </a:p>
        </p:txBody>
      </p:sp>
      <p:sp>
        <p:nvSpPr>
          <p:cNvPr id="2" name="Slide Number Placeholder 4">
            <a:extLst>
              <a:ext uri="{FF2B5EF4-FFF2-40B4-BE49-F238E27FC236}">
                <a16:creationId xmlns:a16="http://schemas.microsoft.com/office/drawing/2014/main" id="{EB3DA9DE-5606-AC48-FD10-6073C15F5B32}"/>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6" name="Picture 5" descr="A blue and white checkered flag&#10;&#10;Description automatically generated">
            <a:extLst>
              <a:ext uri="{FF2B5EF4-FFF2-40B4-BE49-F238E27FC236}">
                <a16:creationId xmlns:a16="http://schemas.microsoft.com/office/drawing/2014/main" id="{6EB32608-F95A-51AD-ED30-B48F2763DF7E}"/>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3" name="Picture 12">
            <a:extLst>
              <a:ext uri="{FF2B5EF4-FFF2-40B4-BE49-F238E27FC236}">
                <a16:creationId xmlns:a16="http://schemas.microsoft.com/office/drawing/2014/main" id="{D67EE8D0-4508-EF4F-D27F-63ED26650AA0}"/>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6" name="Rectangle 15">
            <a:extLst>
              <a:ext uri="{FF2B5EF4-FFF2-40B4-BE49-F238E27FC236}">
                <a16:creationId xmlns:a16="http://schemas.microsoft.com/office/drawing/2014/main" id="{0E1DF28D-665E-00A9-A6E5-4E1D9E17D85B}"/>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7" name="Rectangle 16">
            <a:extLst>
              <a:ext uri="{FF2B5EF4-FFF2-40B4-BE49-F238E27FC236}">
                <a16:creationId xmlns:a16="http://schemas.microsoft.com/office/drawing/2014/main" id="{F91F4B1D-B764-73A0-040D-663EE460B8DF}"/>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20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Three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3314830"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4698458" y="3391409"/>
            <a:ext cx="3314832"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8405219" y="3391409"/>
            <a:ext cx="3344331"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332902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4698924" y="3219434"/>
            <a:ext cx="332902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8402639" y="3219434"/>
            <a:ext cx="3324331"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3314830"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4698458" y="2077152"/>
            <a:ext cx="3314832"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8405520" y="2077152"/>
            <a:ext cx="3310161"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 name="Slide Number Placeholder 4">
            <a:extLst>
              <a:ext uri="{FF2B5EF4-FFF2-40B4-BE49-F238E27FC236}">
                <a16:creationId xmlns:a16="http://schemas.microsoft.com/office/drawing/2014/main" id="{820CC089-69CB-55F5-2BFE-68930202E248}"/>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064E49A5-9571-BD79-6E77-79782D5CBBF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A9DCC3B-8EF8-A898-3D54-0E9E1E353CFE}"/>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0" name="Rectangle 9">
            <a:extLst>
              <a:ext uri="{FF2B5EF4-FFF2-40B4-BE49-F238E27FC236}">
                <a16:creationId xmlns:a16="http://schemas.microsoft.com/office/drawing/2014/main" id="{142D0681-3706-00B3-09CD-2C846D45F75C}"/>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4" name="Rectangle 13">
            <a:extLst>
              <a:ext uri="{FF2B5EF4-FFF2-40B4-BE49-F238E27FC236}">
                <a16:creationId xmlns:a16="http://schemas.microsoft.com/office/drawing/2014/main" id="{EEFB3588-F35B-0F4C-2E5F-F8A73973CF49}"/>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0600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lumn w/Stats">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Four Column with Stats</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91699" y="3391409"/>
            <a:ext cx="2528249" cy="2175458"/>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C05D48C-4AA9-32C3-E59C-78282BD05461}"/>
              </a:ext>
            </a:extLst>
          </p:cNvPr>
          <p:cNvSpPr>
            <a:spLocks noGrp="1"/>
          </p:cNvSpPr>
          <p:nvPr>
            <p:ph type="body" sz="quarter" idx="19" hasCustomPrompt="1"/>
          </p:nvPr>
        </p:nvSpPr>
        <p:spPr>
          <a:xfrm>
            <a:off x="37348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0" name="Text Placeholder 3">
            <a:extLst>
              <a:ext uri="{FF2B5EF4-FFF2-40B4-BE49-F238E27FC236}">
                <a16:creationId xmlns:a16="http://schemas.microsoft.com/office/drawing/2014/main" id="{9DA69184-351A-0F32-D962-F3CA1B334608}"/>
              </a:ext>
            </a:extLst>
          </p:cNvPr>
          <p:cNvSpPr>
            <a:spLocks noGrp="1"/>
          </p:cNvSpPr>
          <p:nvPr>
            <p:ph type="body" sz="quarter" idx="20" hasCustomPrompt="1"/>
          </p:nvPr>
        </p:nvSpPr>
        <p:spPr>
          <a:xfrm>
            <a:off x="6478099"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sp>
        <p:nvSpPr>
          <p:cNvPr id="12" name="Text Placeholder 3">
            <a:extLst>
              <a:ext uri="{FF2B5EF4-FFF2-40B4-BE49-F238E27FC236}">
                <a16:creationId xmlns:a16="http://schemas.microsoft.com/office/drawing/2014/main" id="{C87F8D9E-0BB7-F906-7378-3D6CF1D72D37}"/>
              </a:ext>
            </a:extLst>
          </p:cNvPr>
          <p:cNvSpPr>
            <a:spLocks noGrp="1"/>
          </p:cNvSpPr>
          <p:nvPr>
            <p:ph type="body" sz="quarter" idx="21" hasCustomPrompt="1"/>
          </p:nvPr>
        </p:nvSpPr>
        <p:spPr>
          <a:xfrm>
            <a:off x="9221300" y="3391409"/>
            <a:ext cx="2528249" cy="2175457"/>
          </a:xfrm>
        </p:spPr>
        <p:txBody>
          <a:bodyPr lIns="0" rIns="0">
            <a:normAutofit/>
          </a:bodyPr>
          <a:lstStyle>
            <a:lvl1pPr marL="0" indent="0">
              <a:buNone/>
              <a:defRPr sz="2400" b="1"/>
            </a:lvl1pPr>
            <a:lvl2pPr marL="457200" indent="0">
              <a:buNone/>
              <a:defRPr sz="1800"/>
            </a:lvl2pPr>
            <a:lvl3pPr marL="914400" indent="0">
              <a:buNone/>
              <a:defRPr sz="1800"/>
            </a:lvl3pPr>
          </a:lstStyle>
          <a:p>
            <a:pPr lvl="0"/>
            <a:r>
              <a:rPr lang="en-US"/>
              <a:t>Text goes here …</a:t>
            </a:r>
          </a:p>
        </p:txBody>
      </p:sp>
      <p:cxnSp>
        <p:nvCxnSpPr>
          <p:cNvPr id="2" name="Straight Connector 1">
            <a:extLst>
              <a:ext uri="{FF2B5EF4-FFF2-40B4-BE49-F238E27FC236}">
                <a16:creationId xmlns:a16="http://schemas.microsoft.com/office/drawing/2014/main" id="{D5C99115-6B72-C340-796D-3E733B71839E}"/>
              </a:ext>
            </a:extLst>
          </p:cNvPr>
          <p:cNvCxnSpPr>
            <a:cxnSpLocks/>
          </p:cNvCxnSpPr>
          <p:nvPr userDrawn="1"/>
        </p:nvCxnSpPr>
        <p:spPr>
          <a:xfrm>
            <a:off x="9808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0F604-CA1F-0669-2E3C-6AA4B801DD0A}"/>
              </a:ext>
            </a:extLst>
          </p:cNvPr>
          <p:cNvCxnSpPr>
            <a:cxnSpLocks/>
          </p:cNvCxnSpPr>
          <p:nvPr userDrawn="1"/>
        </p:nvCxnSpPr>
        <p:spPr>
          <a:xfrm>
            <a:off x="3712787"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5C2D500-9154-9D1F-C8A9-0D0517B59B3D}"/>
              </a:ext>
            </a:extLst>
          </p:cNvPr>
          <p:cNvCxnSpPr>
            <a:cxnSpLocks/>
          </p:cNvCxnSpPr>
          <p:nvPr userDrawn="1"/>
        </p:nvCxnSpPr>
        <p:spPr>
          <a:xfrm>
            <a:off x="6467276"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5160B4-2EED-FD55-FFE7-F8A092B935B7}"/>
              </a:ext>
            </a:extLst>
          </p:cNvPr>
          <p:cNvCxnSpPr>
            <a:cxnSpLocks/>
          </p:cNvCxnSpPr>
          <p:nvPr userDrawn="1"/>
        </p:nvCxnSpPr>
        <p:spPr>
          <a:xfrm>
            <a:off x="9187898" y="3219434"/>
            <a:ext cx="2539072"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ACEB21BC-21F4-9D49-0387-C87A447C1FAA}"/>
              </a:ext>
            </a:extLst>
          </p:cNvPr>
          <p:cNvSpPr>
            <a:spLocks noGrp="1"/>
          </p:cNvSpPr>
          <p:nvPr>
            <p:ph type="body" sz="quarter" idx="22" hasCustomPrompt="1"/>
          </p:nvPr>
        </p:nvSpPr>
        <p:spPr>
          <a:xfrm>
            <a:off x="991699"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0" name="Text Placeholder 3">
            <a:extLst>
              <a:ext uri="{FF2B5EF4-FFF2-40B4-BE49-F238E27FC236}">
                <a16:creationId xmlns:a16="http://schemas.microsoft.com/office/drawing/2014/main" id="{85DCE979-2646-9A6E-BBB2-970179C136FF}"/>
              </a:ext>
            </a:extLst>
          </p:cNvPr>
          <p:cNvSpPr>
            <a:spLocks noGrp="1"/>
          </p:cNvSpPr>
          <p:nvPr>
            <p:ph type="body" sz="quarter" idx="23" hasCustomPrompt="1"/>
          </p:nvPr>
        </p:nvSpPr>
        <p:spPr>
          <a:xfrm>
            <a:off x="3712321"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1" name="Text Placeholder 3">
            <a:extLst>
              <a:ext uri="{FF2B5EF4-FFF2-40B4-BE49-F238E27FC236}">
                <a16:creationId xmlns:a16="http://schemas.microsoft.com/office/drawing/2014/main" id="{A0F17997-C88B-CC9B-4471-FD928534E2E9}"/>
              </a:ext>
            </a:extLst>
          </p:cNvPr>
          <p:cNvSpPr>
            <a:spLocks noGrp="1"/>
          </p:cNvSpPr>
          <p:nvPr>
            <p:ph type="body" sz="quarter" idx="24" hasCustomPrompt="1"/>
          </p:nvPr>
        </p:nvSpPr>
        <p:spPr>
          <a:xfrm>
            <a:off x="6466810"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2" name="Text Placeholder 3">
            <a:extLst>
              <a:ext uri="{FF2B5EF4-FFF2-40B4-BE49-F238E27FC236}">
                <a16:creationId xmlns:a16="http://schemas.microsoft.com/office/drawing/2014/main" id="{4787DC20-676B-B7E2-16D2-8D4A989B8993}"/>
              </a:ext>
            </a:extLst>
          </p:cNvPr>
          <p:cNvSpPr>
            <a:spLocks noGrp="1"/>
          </p:cNvSpPr>
          <p:nvPr>
            <p:ph type="body" sz="quarter" idx="25" hasCustomPrompt="1"/>
          </p:nvPr>
        </p:nvSpPr>
        <p:spPr>
          <a:xfrm>
            <a:off x="9187432" y="2077152"/>
            <a:ext cx="2528249" cy="1126014"/>
          </a:xfrm>
        </p:spPr>
        <p:txBody>
          <a:bodyPr lIns="0" rIns="0" anchor="ctr" anchorCtr="0">
            <a:normAutofit/>
          </a:bodyPr>
          <a:lstStyle>
            <a:lvl1pPr marL="0" indent="0">
              <a:buNone/>
              <a:defRPr sz="8000" b="1">
                <a:solidFill>
                  <a:schemeClr val="accent1"/>
                </a:solidFill>
              </a:defRPr>
            </a:lvl1pPr>
            <a:lvl2pPr marL="457200" indent="0">
              <a:buNone/>
              <a:defRPr sz="1800"/>
            </a:lvl2pPr>
            <a:lvl3pPr marL="914400" indent="0">
              <a:buNone/>
              <a:defRPr sz="1800"/>
            </a:lvl3pPr>
          </a:lstStyle>
          <a:p>
            <a:pPr lvl="0"/>
            <a:r>
              <a:rPr lang="en-US"/>
              <a:t>#1</a:t>
            </a:r>
          </a:p>
        </p:txBody>
      </p:sp>
      <p:sp>
        <p:nvSpPr>
          <p:cNvPr id="3" name="Slide Number Placeholder 4">
            <a:extLst>
              <a:ext uri="{FF2B5EF4-FFF2-40B4-BE49-F238E27FC236}">
                <a16:creationId xmlns:a16="http://schemas.microsoft.com/office/drawing/2014/main" id="{5587C790-D6C0-D378-FD8E-5C267613C46A}"/>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4" name="Picture 3" descr="A blue and white checkered flag&#10;&#10;Description automatically generated">
            <a:extLst>
              <a:ext uri="{FF2B5EF4-FFF2-40B4-BE49-F238E27FC236}">
                <a16:creationId xmlns:a16="http://schemas.microsoft.com/office/drawing/2014/main" id="{3604DA33-9E99-4A29-62B7-894EB4019BAB}"/>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347C5FBF-6C70-243B-0721-B74A98859A27}"/>
              </a:ext>
            </a:extLst>
          </p:cNvPr>
          <p:cNvPicPr>
            <a:picLocks noChangeAspect="1"/>
          </p:cNvPicPr>
          <p:nvPr userDrawn="1"/>
        </p:nvPicPr>
        <p:blipFill>
          <a:blip r:embed="rId4"/>
          <a:srcRect/>
          <a:stretch/>
        </p:blipFill>
        <p:spPr>
          <a:xfrm>
            <a:off x="8937523" y="6461313"/>
            <a:ext cx="396687" cy="396687"/>
          </a:xfrm>
          <a:prstGeom prst="rect">
            <a:avLst/>
          </a:prstGeom>
        </p:spPr>
      </p:pic>
      <p:sp>
        <p:nvSpPr>
          <p:cNvPr id="15" name="Rectangle 14">
            <a:extLst>
              <a:ext uri="{FF2B5EF4-FFF2-40B4-BE49-F238E27FC236}">
                <a16:creationId xmlns:a16="http://schemas.microsoft.com/office/drawing/2014/main" id="{3284C8EE-16B5-EA52-9A98-72533E9D8D43}"/>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0971631E-8636-E450-B3CE-46E0E4C0A8DB}"/>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803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 State Map">
    <p:bg>
      <p:bgPr>
        <a:solidFill>
          <a:schemeClr val="bg1"/>
        </a:solidFill>
        <a:effectLst/>
      </p:bgPr>
    </p:bg>
    <p:spTree>
      <p:nvGrpSpPr>
        <p:cNvPr id="1" name=""/>
        <p:cNvGrpSpPr/>
        <p:nvPr/>
      </p:nvGrpSpPr>
      <p:grpSpPr>
        <a:xfrm>
          <a:off x="0" y="0"/>
          <a:ext cx="0" cy="0"/>
          <a:chOff x="0" y="0"/>
          <a:chExt cx="0" cy="0"/>
        </a:xfrm>
      </p:grpSpPr>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476789"/>
            <a:ext cx="10757719" cy="714726"/>
          </a:xfrm>
        </p:spPr>
        <p:txBody>
          <a:bodyPr lIns="0" rIns="0">
            <a:normAutofit/>
          </a:bodyPr>
          <a:lstStyle>
            <a:lvl1pPr marL="0" indent="0" algn="l">
              <a:lnSpc>
                <a:spcPct val="90000"/>
              </a:lnSpc>
              <a:buFontTx/>
              <a:buNone/>
              <a:defRPr sz="4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Pennsylvania State Map</a:t>
            </a:r>
          </a:p>
        </p:txBody>
      </p:sp>
      <p:sp>
        <p:nvSpPr>
          <p:cNvPr id="20" name="Rectangle 19">
            <a:extLst>
              <a:ext uri="{FF2B5EF4-FFF2-40B4-BE49-F238E27FC236}">
                <a16:creationId xmlns:a16="http://schemas.microsoft.com/office/drawing/2014/main" id="{DF416B0D-2499-002F-7721-8DA278880EFD}"/>
              </a:ext>
            </a:extLst>
          </p:cNvPr>
          <p:cNvSpPr/>
          <p:nvPr userDrawn="1"/>
        </p:nvSpPr>
        <p:spPr>
          <a:xfrm rot="5400000">
            <a:off x="4411715" y="2332192"/>
            <a:ext cx="391886" cy="865973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3">
            <a:extLst>
              <a:ext uri="{FF2B5EF4-FFF2-40B4-BE49-F238E27FC236}">
                <a16:creationId xmlns:a16="http://schemas.microsoft.com/office/drawing/2014/main" id="{59B13EA6-95FC-4931-D94E-76CD767560A5}"/>
              </a:ext>
            </a:extLst>
          </p:cNvPr>
          <p:cNvSpPr>
            <a:spLocks noGrp="1"/>
          </p:cNvSpPr>
          <p:nvPr>
            <p:ph type="body" sz="quarter" idx="14" hasCustomPrompt="1"/>
          </p:nvPr>
        </p:nvSpPr>
        <p:spPr>
          <a:xfrm>
            <a:off x="992026" y="6466113"/>
            <a:ext cx="7945496" cy="375619"/>
          </a:xfrm>
        </p:spPr>
        <p:txBody>
          <a:bodyPr wrap="square" lIns="0" tIns="0" rIns="0" bIns="0" anchor="ctr" anchorCtr="0">
            <a:noAutofit/>
          </a:bodyPr>
          <a:lstStyle>
            <a:lvl1pPr marL="0" indent="0" algn="l">
              <a:buFontTx/>
              <a:buNone/>
              <a:defRPr sz="12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pic>
        <p:nvPicPr>
          <p:cNvPr id="24" name="Picture 23">
            <a:extLst>
              <a:ext uri="{FF2B5EF4-FFF2-40B4-BE49-F238E27FC236}">
                <a16:creationId xmlns:a16="http://schemas.microsoft.com/office/drawing/2014/main" id="{F794F068-63F6-499E-D216-F39441E6B0A6}"/>
              </a:ext>
            </a:extLst>
          </p:cNvPr>
          <p:cNvPicPr>
            <a:picLocks noChangeAspect="1"/>
          </p:cNvPicPr>
          <p:nvPr userDrawn="1"/>
        </p:nvPicPr>
        <p:blipFill>
          <a:blip r:embed="rId2"/>
          <a:srcRect/>
          <a:stretch/>
        </p:blipFill>
        <p:spPr>
          <a:xfrm>
            <a:off x="9881175" y="6042015"/>
            <a:ext cx="1767449" cy="714726"/>
          </a:xfrm>
          <a:prstGeom prst="rect">
            <a:avLst/>
          </a:prstGeom>
        </p:spPr>
      </p:pic>
      <p:sp>
        <p:nvSpPr>
          <p:cNvPr id="25" name="Text Placeholder 3">
            <a:extLst>
              <a:ext uri="{FF2B5EF4-FFF2-40B4-BE49-F238E27FC236}">
                <a16:creationId xmlns:a16="http://schemas.microsoft.com/office/drawing/2014/main" id="{D23964E1-6855-DA34-3FCD-C6CB08B5859D}"/>
              </a:ext>
            </a:extLst>
          </p:cNvPr>
          <p:cNvSpPr>
            <a:spLocks noGrp="1"/>
          </p:cNvSpPr>
          <p:nvPr>
            <p:ph type="body" sz="quarter" idx="10" hasCustomPrompt="1"/>
          </p:nvPr>
        </p:nvSpPr>
        <p:spPr>
          <a:xfrm>
            <a:off x="9334209" y="1923854"/>
            <a:ext cx="2415865" cy="2175458"/>
          </a:xfrm>
        </p:spPr>
        <p:txBody>
          <a:bodyPr lIns="0" rIns="0">
            <a:normAutofit/>
          </a:bodyPr>
          <a:lstStyle>
            <a:lvl1pPr marL="0" indent="0">
              <a:buNone/>
              <a:defRPr sz="2000" b="1"/>
            </a:lvl1pPr>
            <a:lvl2pPr marL="457200" indent="0">
              <a:buNone/>
              <a:defRPr sz="1800"/>
            </a:lvl2pPr>
            <a:lvl3pPr marL="914400" indent="0">
              <a:buNone/>
              <a:defRPr sz="1800"/>
            </a:lvl3pPr>
          </a:lstStyle>
          <a:p>
            <a:pPr lvl="0"/>
            <a:r>
              <a:rPr lang="en-US"/>
              <a:t>Text goes here …</a:t>
            </a:r>
          </a:p>
        </p:txBody>
      </p:sp>
      <p:cxnSp>
        <p:nvCxnSpPr>
          <p:cNvPr id="28" name="Straight Connector 27">
            <a:extLst>
              <a:ext uri="{FF2B5EF4-FFF2-40B4-BE49-F238E27FC236}">
                <a16:creationId xmlns:a16="http://schemas.microsoft.com/office/drawing/2014/main" id="{254E42BE-DF6D-668F-8B41-99AFB1495989}"/>
              </a:ext>
            </a:extLst>
          </p:cNvPr>
          <p:cNvCxnSpPr>
            <a:cxnSpLocks/>
          </p:cNvCxnSpPr>
          <p:nvPr userDrawn="1"/>
        </p:nvCxnSpPr>
        <p:spPr>
          <a:xfrm>
            <a:off x="980876" y="1198726"/>
            <a:ext cx="3669782"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descr="A blue map with white text&#10;&#10;Description automatically generated">
            <a:extLst>
              <a:ext uri="{FF2B5EF4-FFF2-40B4-BE49-F238E27FC236}">
                <a16:creationId xmlns:a16="http://schemas.microsoft.com/office/drawing/2014/main" id="{89F00AF4-5EA3-85A6-C75A-9F7866445B82}"/>
              </a:ext>
            </a:extLst>
          </p:cNvPr>
          <p:cNvPicPr>
            <a:picLocks noChangeAspect="1"/>
          </p:cNvPicPr>
          <p:nvPr userDrawn="1"/>
        </p:nvPicPr>
        <p:blipFill>
          <a:blip r:embed="rId3"/>
          <a:stretch>
            <a:fillRect/>
          </a:stretch>
        </p:blipFill>
        <p:spPr>
          <a:xfrm>
            <a:off x="416690" y="1314940"/>
            <a:ext cx="8783733" cy="4940850"/>
          </a:xfrm>
          <a:prstGeom prst="rect">
            <a:avLst/>
          </a:prstGeom>
        </p:spPr>
      </p:pic>
      <p:sp>
        <p:nvSpPr>
          <p:cNvPr id="2" name="Slide Number Placeholder 4">
            <a:extLst>
              <a:ext uri="{FF2B5EF4-FFF2-40B4-BE49-F238E27FC236}">
                <a16:creationId xmlns:a16="http://schemas.microsoft.com/office/drawing/2014/main" id="{C996C664-A7F6-3D94-5037-21943AD9C832}"/>
              </a:ext>
            </a:extLst>
          </p:cNvPr>
          <p:cNvSpPr>
            <a:spLocks noGrp="1"/>
          </p:cNvSpPr>
          <p:nvPr>
            <p:ph type="sldNum" sz="quarter" idx="4"/>
          </p:nvPr>
        </p:nvSpPr>
        <p:spPr>
          <a:xfrm>
            <a:off x="5987089" y="6471359"/>
            <a:ext cx="2743200" cy="365125"/>
          </a:xfrm>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a:t>
            </a:fld>
            <a:endParaRPr lang="en-US" b="1">
              <a:solidFill>
                <a:schemeClr val="accent2"/>
              </a:solidFill>
              <a:latin typeface="Aptos" panose="020B0604020202020204" pitchFamily="34" charset="0"/>
              <a:cs typeface="Aptos" panose="020B0604020202020204" pitchFamily="34" charset="0"/>
            </a:endParaRPr>
          </a:p>
        </p:txBody>
      </p:sp>
      <p:pic>
        <p:nvPicPr>
          <p:cNvPr id="3" name="Picture 2" descr="A blue and white checkered flag&#10;&#10;Description automatically generated">
            <a:extLst>
              <a:ext uri="{FF2B5EF4-FFF2-40B4-BE49-F238E27FC236}">
                <a16:creationId xmlns:a16="http://schemas.microsoft.com/office/drawing/2014/main" id="{05F0E620-3733-EF2C-D737-289548BF80FF}"/>
              </a:ext>
            </a:extLst>
          </p:cNvPr>
          <p:cNvPicPr>
            <a:picLocks noChangeAspect="1"/>
          </p:cNvPicPr>
          <p:nvPr userDrawn="1"/>
        </p:nvPicPr>
        <p:blipFill>
          <a:blip r:embed="rId4"/>
          <a:stretch>
            <a:fillRect/>
          </a:stretch>
        </p:blipFill>
        <p:spPr>
          <a:xfrm>
            <a:off x="277792" y="0"/>
            <a:ext cx="277793" cy="277793"/>
          </a:xfrm>
          <a:prstGeom prst="rect">
            <a:avLst/>
          </a:prstGeom>
        </p:spPr>
      </p:pic>
      <p:pic>
        <p:nvPicPr>
          <p:cNvPr id="5" name="Picture 4">
            <a:extLst>
              <a:ext uri="{FF2B5EF4-FFF2-40B4-BE49-F238E27FC236}">
                <a16:creationId xmlns:a16="http://schemas.microsoft.com/office/drawing/2014/main" id="{826CF825-D86C-A889-D7D5-C4F90DD2AB21}"/>
              </a:ext>
            </a:extLst>
          </p:cNvPr>
          <p:cNvPicPr>
            <a:picLocks noChangeAspect="1"/>
          </p:cNvPicPr>
          <p:nvPr userDrawn="1"/>
        </p:nvPicPr>
        <p:blipFill>
          <a:blip r:embed="rId5"/>
          <a:srcRect/>
          <a:stretch/>
        </p:blipFill>
        <p:spPr>
          <a:xfrm>
            <a:off x="8937523" y="6461313"/>
            <a:ext cx="396687" cy="396687"/>
          </a:xfrm>
          <a:prstGeom prst="rect">
            <a:avLst/>
          </a:prstGeom>
        </p:spPr>
      </p:pic>
      <p:sp>
        <p:nvSpPr>
          <p:cNvPr id="9" name="Rectangle 8">
            <a:extLst>
              <a:ext uri="{FF2B5EF4-FFF2-40B4-BE49-F238E27FC236}">
                <a16:creationId xmlns:a16="http://schemas.microsoft.com/office/drawing/2014/main" id="{3E96959F-3F2C-873A-5E7D-D95CD4D85987}"/>
              </a:ext>
            </a:extLst>
          </p:cNvPr>
          <p:cNvSpPr/>
          <p:nvPr userDrawn="1"/>
        </p:nvSpPr>
        <p:spPr>
          <a:xfrm>
            <a:off x="0" y="276932"/>
            <a:ext cx="277792" cy="65810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Rectangle 9">
            <a:extLst>
              <a:ext uri="{FF2B5EF4-FFF2-40B4-BE49-F238E27FC236}">
                <a16:creationId xmlns:a16="http://schemas.microsoft.com/office/drawing/2014/main" id="{59456B25-B9F5-3773-9E05-EBD8703CB25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3263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White Thank You">
    <p:bg>
      <p:bgPr>
        <a:solidFill>
          <a:schemeClr val="bg1"/>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2"/>
          <a:srcRect/>
          <a:stretch/>
        </p:blipFill>
        <p:spPr>
          <a:xfrm>
            <a:off x="9620877" y="362275"/>
            <a:ext cx="1851338" cy="748649"/>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Rectangle 1">
            <a:extLst>
              <a:ext uri="{FF2B5EF4-FFF2-40B4-BE49-F238E27FC236}">
                <a16:creationId xmlns:a16="http://schemas.microsoft.com/office/drawing/2014/main" id="{C80252D5-EE17-72EF-BB70-A64AACC24DEE}"/>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A89B169-7AA1-0AE3-A738-B266F8D2D807}"/>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checkered flag&#10;&#10;Description automatically generated">
            <a:extLst>
              <a:ext uri="{FF2B5EF4-FFF2-40B4-BE49-F238E27FC236}">
                <a16:creationId xmlns:a16="http://schemas.microsoft.com/office/drawing/2014/main" id="{E7BBC2DF-BC4A-D79C-DCF6-9F42DA8B391C}"/>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7" name="Picture 6" descr="A yellow and white squares&#10;&#10;Description automatically generated">
            <a:extLst>
              <a:ext uri="{FF2B5EF4-FFF2-40B4-BE49-F238E27FC236}">
                <a16:creationId xmlns:a16="http://schemas.microsoft.com/office/drawing/2014/main" id="{638A24B0-6E1E-DCEE-258F-F85CC34C5C49}"/>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1316784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Blue Questions">
    <p:bg>
      <p:bgPr>
        <a:solidFill>
          <a:srgbClr val="003594"/>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FC5BACCB-11A0-E67D-A5BE-F5FD36B3E10C}"/>
              </a:ext>
            </a:extLst>
          </p:cNvPr>
          <p:cNvSpPr>
            <a:spLocks noGrp="1"/>
          </p:cNvSpPr>
          <p:nvPr>
            <p:ph type="body" sz="quarter" idx="10" hasCustomPrompt="1"/>
          </p:nvPr>
        </p:nvSpPr>
        <p:spPr>
          <a:xfrm>
            <a:off x="992355" y="2480848"/>
            <a:ext cx="10757719" cy="948148"/>
          </a:xfrm>
        </p:spPr>
        <p:txBody>
          <a:bodyPr lIns="0" rIns="0">
            <a:normAutofit/>
          </a:bodyPr>
          <a:lstStyle>
            <a:lvl1pPr marL="0" indent="0" algn="l">
              <a:lnSpc>
                <a:spcPts val="5600"/>
              </a:lnSpc>
              <a:buFontTx/>
              <a:buNone/>
              <a:defRPr sz="60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Questions?</a:t>
            </a:r>
          </a:p>
        </p:txBody>
      </p:sp>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l">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1965617"/>
            <a:ext cx="10757718" cy="249299"/>
          </a:xfrm>
        </p:spPr>
        <p:txBody>
          <a:bodyPr wrap="square" lIns="0" tIns="0" rIns="0" bIns="0">
            <a:noAutofit/>
          </a:bodyPr>
          <a:lstStyle>
            <a:lvl1pPr marL="0" indent="0" algn="l">
              <a:buFontTx/>
              <a:buNone/>
              <a:defRPr sz="1600" b="0">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cxnSp>
        <p:nvCxnSpPr>
          <p:cNvPr id="21" name="Straight Connector 20">
            <a:extLst>
              <a:ext uri="{FF2B5EF4-FFF2-40B4-BE49-F238E27FC236}">
                <a16:creationId xmlns:a16="http://schemas.microsoft.com/office/drawing/2014/main" id="{E31010F5-3AE2-BE59-8F60-AC6E8F9FB14B}"/>
              </a:ext>
            </a:extLst>
          </p:cNvPr>
          <p:cNvCxnSpPr>
            <a:cxnSpLocks/>
          </p:cNvCxnSpPr>
          <p:nvPr userDrawn="1"/>
        </p:nvCxnSpPr>
        <p:spPr>
          <a:xfrm>
            <a:off x="980876" y="3428996"/>
            <a:ext cx="2546095" cy="0"/>
          </a:xfrm>
          <a:prstGeom prst="line">
            <a:avLst/>
          </a:prstGeom>
          <a:ln w="50800" cap="flat">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9619957" y="362275"/>
            <a:ext cx="1853179" cy="748648"/>
          </a:xfrm>
          <a:prstGeom prst="rect">
            <a:avLst/>
          </a:prstGeom>
        </p:spPr>
      </p:pic>
      <p:pic>
        <p:nvPicPr>
          <p:cNvPr id="2" name="Picture 1">
            <a:extLst>
              <a:ext uri="{FF2B5EF4-FFF2-40B4-BE49-F238E27FC236}">
                <a16:creationId xmlns:a16="http://schemas.microsoft.com/office/drawing/2014/main" id="{BC4CC0A7-F07D-EBD8-DDE5-D3FF01303006}"/>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BCDFC990-FDD5-4574-AA8A-D1DA181F93AF}"/>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6" name="Rectangle 5">
            <a:extLst>
              <a:ext uri="{FF2B5EF4-FFF2-40B4-BE49-F238E27FC236}">
                <a16:creationId xmlns:a16="http://schemas.microsoft.com/office/drawing/2014/main" id="{7B03A0DC-9489-EA9B-34E8-069F06B0AF0A}"/>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C8A5963-63B1-659E-6168-44AD14199691}"/>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901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Gold Thank You">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630706"/>
            <a:ext cx="12053104" cy="1947023"/>
          </a:xfrm>
          <a:prstGeom prst="rect">
            <a:avLst/>
          </a:prstGeom>
        </p:spPr>
      </p:pic>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6" y="5115072"/>
            <a:ext cx="10758377" cy="332399"/>
          </a:xfrm>
        </p:spPr>
        <p:txBody>
          <a:bodyPr wrap="square" lIns="0" tIns="0" rIns="0" bIns="0">
            <a:normAutofit/>
          </a:bodyPr>
          <a:lstStyle>
            <a:lvl1pPr marL="0" indent="0" algn="l">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6" y="1953809"/>
            <a:ext cx="10757719" cy="249299"/>
          </a:xfrm>
        </p:spPr>
        <p:txBody>
          <a:bodyPr wrap="square" lIns="0" tIns="0" rIns="0" bIns="0">
            <a:noAutofit/>
          </a:bodyPr>
          <a:lstStyle>
            <a:lvl1pPr marL="0" indent="0" algn="l">
              <a:buFontTx/>
              <a:buNone/>
              <a:defRPr sz="16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p:txBody>
      </p:sp>
      <p:sp>
        <p:nvSpPr>
          <p:cNvPr id="22" name="Text Placeholder 8">
            <a:extLst>
              <a:ext uri="{FF2B5EF4-FFF2-40B4-BE49-F238E27FC236}">
                <a16:creationId xmlns:a16="http://schemas.microsoft.com/office/drawing/2014/main" id="{9DA80ABA-642B-4CD6-4C1C-51D2AF4F572B}"/>
              </a:ext>
            </a:extLst>
          </p:cNvPr>
          <p:cNvSpPr>
            <a:spLocks noGrp="1"/>
          </p:cNvSpPr>
          <p:nvPr>
            <p:ph type="body" sz="quarter" idx="15" hasCustomPrompt="1"/>
          </p:nvPr>
        </p:nvSpPr>
        <p:spPr>
          <a:xfrm>
            <a:off x="992355" y="2485674"/>
            <a:ext cx="10757719" cy="1666936"/>
          </a:xfrm>
        </p:spPr>
        <p:txBody>
          <a:bodyPr lIns="0" rIns="0">
            <a:normAutofit/>
          </a:bodyPr>
          <a:lstStyle>
            <a:lvl1pPr marL="0" indent="0" algn="l">
              <a:lnSpc>
                <a:spcPts val="5600"/>
              </a:lnSpc>
              <a:buFontTx/>
              <a:buNone/>
              <a:defRPr sz="6000" b="1">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 you.</a:t>
            </a:r>
          </a:p>
        </p:txBody>
      </p:sp>
      <p:pic>
        <p:nvPicPr>
          <p:cNvPr id="31" name="Picture 30">
            <a:extLst>
              <a:ext uri="{FF2B5EF4-FFF2-40B4-BE49-F238E27FC236}">
                <a16:creationId xmlns:a16="http://schemas.microsoft.com/office/drawing/2014/main" id="{4275037A-211A-0260-E975-502EF3457506}"/>
              </a:ext>
            </a:extLst>
          </p:cNvPr>
          <p:cNvPicPr>
            <a:picLocks noChangeAspect="1"/>
          </p:cNvPicPr>
          <p:nvPr userDrawn="1"/>
        </p:nvPicPr>
        <p:blipFill>
          <a:blip r:embed="rId3"/>
          <a:srcRect/>
          <a:stretch/>
        </p:blipFill>
        <p:spPr>
          <a:xfrm>
            <a:off x="9620877" y="362275"/>
            <a:ext cx="1851338" cy="748649"/>
          </a:xfrm>
          <a:prstGeom prst="rect">
            <a:avLst/>
          </a:prstGeom>
        </p:spPr>
      </p:pic>
      <p:pic>
        <p:nvPicPr>
          <p:cNvPr id="3" name="Picture 2">
            <a:extLst>
              <a:ext uri="{FF2B5EF4-FFF2-40B4-BE49-F238E27FC236}">
                <a16:creationId xmlns:a16="http://schemas.microsoft.com/office/drawing/2014/main" id="{33B684C4-7AF4-5F90-62B2-6406750E9A67}"/>
              </a:ext>
            </a:extLst>
          </p:cNvPr>
          <p:cNvPicPr>
            <a:picLocks noChangeAspect="1"/>
          </p:cNvPicPr>
          <p:nvPr userDrawn="1"/>
        </p:nvPicPr>
        <p:blipFill>
          <a:blip r:embed="rId4"/>
          <a:srcRect/>
          <a:stretch/>
        </p:blipFill>
        <p:spPr>
          <a:xfrm>
            <a:off x="277792" y="1607"/>
            <a:ext cx="277793" cy="277793"/>
          </a:xfrm>
          <a:prstGeom prst="rect">
            <a:avLst/>
          </a:prstGeom>
        </p:spPr>
      </p:pic>
      <p:pic>
        <p:nvPicPr>
          <p:cNvPr id="4" name="Picture 3">
            <a:extLst>
              <a:ext uri="{FF2B5EF4-FFF2-40B4-BE49-F238E27FC236}">
                <a16:creationId xmlns:a16="http://schemas.microsoft.com/office/drawing/2014/main" id="{317A2DD4-5569-DCE6-8C65-0252143A76BD}"/>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9" name="Rectangle 8">
            <a:extLst>
              <a:ext uri="{FF2B5EF4-FFF2-40B4-BE49-F238E27FC236}">
                <a16:creationId xmlns:a16="http://schemas.microsoft.com/office/drawing/2014/main" id="{77D45C94-FB22-DB67-8B12-BA7FC3BF71BF}"/>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3" name="Rectangle 12">
            <a:extLst>
              <a:ext uri="{FF2B5EF4-FFF2-40B4-BE49-F238E27FC236}">
                <a16:creationId xmlns:a16="http://schemas.microsoft.com/office/drawing/2014/main" id="{7D77EF01-9B43-B49F-0496-4371143CFBA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8213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Whit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2AB57D5-15A0-E41D-7E0D-BA7AA53223AC}"/>
              </a:ext>
            </a:extLst>
          </p:cNvPr>
          <p:cNvSpPr/>
          <p:nvPr userDrawn="1"/>
        </p:nvSpPr>
        <p:spPr>
          <a:xfrm rot="5400000">
            <a:off x="5957103" y="900897"/>
            <a:ext cx="277792" cy="1163641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2"/>
          <a:srcRect/>
          <a:stretch/>
        </p:blipFill>
        <p:spPr>
          <a:xfrm>
            <a:off x="2289051" y="1410529"/>
            <a:ext cx="7613896" cy="2367446"/>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Rectangle 1">
            <a:extLst>
              <a:ext uri="{FF2B5EF4-FFF2-40B4-BE49-F238E27FC236}">
                <a16:creationId xmlns:a16="http://schemas.microsoft.com/office/drawing/2014/main" id="{1F2EAE99-90F0-51B9-78DA-406FBD76CBBC}"/>
              </a:ext>
            </a:extLst>
          </p:cNvPr>
          <p:cNvSpPr/>
          <p:nvPr userDrawn="1"/>
        </p:nvSpPr>
        <p:spPr>
          <a:xfrm>
            <a:off x="0" y="0"/>
            <a:ext cx="277794" cy="2769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5A385E-3D46-CD82-151A-810BEDD2C966}"/>
              </a:ext>
            </a:extLst>
          </p:cNvPr>
          <p:cNvSpPr/>
          <p:nvPr userDrawn="1"/>
        </p:nvSpPr>
        <p:spPr>
          <a:xfrm>
            <a:off x="11914206" y="6580206"/>
            <a:ext cx="277794" cy="27779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checkered flag&#10;&#10;Description automatically generated">
            <a:extLst>
              <a:ext uri="{FF2B5EF4-FFF2-40B4-BE49-F238E27FC236}">
                <a16:creationId xmlns:a16="http://schemas.microsoft.com/office/drawing/2014/main" id="{790B55D0-8469-8BB8-E079-DE201388FBD7}"/>
              </a:ext>
            </a:extLst>
          </p:cNvPr>
          <p:cNvPicPr>
            <a:picLocks noChangeAspect="1"/>
          </p:cNvPicPr>
          <p:nvPr userDrawn="1"/>
        </p:nvPicPr>
        <p:blipFill>
          <a:blip r:embed="rId3"/>
          <a:stretch>
            <a:fillRect/>
          </a:stretch>
        </p:blipFill>
        <p:spPr>
          <a:xfrm>
            <a:off x="277792" y="0"/>
            <a:ext cx="277793" cy="277793"/>
          </a:xfrm>
          <a:prstGeom prst="rect">
            <a:avLst/>
          </a:prstGeom>
        </p:spPr>
      </p:pic>
      <p:pic>
        <p:nvPicPr>
          <p:cNvPr id="11" name="Picture 10" descr="A yellow and white squares&#10;&#10;Description automatically generated">
            <a:extLst>
              <a:ext uri="{FF2B5EF4-FFF2-40B4-BE49-F238E27FC236}">
                <a16:creationId xmlns:a16="http://schemas.microsoft.com/office/drawing/2014/main" id="{8F6CAFD0-D584-550D-77DB-83BF26C5349D}"/>
              </a:ext>
            </a:extLst>
          </p:cNvPr>
          <p:cNvPicPr>
            <a:picLocks noChangeAspect="1"/>
          </p:cNvPicPr>
          <p:nvPr userDrawn="1"/>
        </p:nvPicPr>
        <p:blipFill>
          <a:blip r:embed="rId4"/>
          <a:stretch>
            <a:fillRect/>
          </a:stretch>
        </p:blipFill>
        <p:spPr>
          <a:xfrm>
            <a:off x="11795313" y="6183518"/>
            <a:ext cx="396687" cy="396687"/>
          </a:xfrm>
          <a:prstGeom prst="rect">
            <a:avLst/>
          </a:prstGeom>
        </p:spPr>
      </p:pic>
    </p:spTree>
    <p:extLst>
      <p:ext uri="{BB962C8B-B14F-4D97-AF65-F5344CB8AC3E}">
        <p14:creationId xmlns:p14="http://schemas.microsoft.com/office/powerpoint/2010/main" val="4105535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Blue">
    <p:bg>
      <p:bgPr>
        <a:solidFill>
          <a:srgbClr val="003594"/>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9E06613C-620C-CCA1-5CF5-9D533B47391F}"/>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rgbClr val="FFC000"/>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3">
            <a:extLst>
              <a:ext uri="{FF2B5EF4-FFF2-40B4-BE49-F238E27FC236}">
                <a16:creationId xmlns:a16="http://schemas.microsoft.com/office/drawing/2014/main" id="{36F762C7-71A0-C668-493A-6DB2F9A3BA03}"/>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24" name="Picture 23">
            <a:extLst>
              <a:ext uri="{FF2B5EF4-FFF2-40B4-BE49-F238E27FC236}">
                <a16:creationId xmlns:a16="http://schemas.microsoft.com/office/drawing/2014/main" id="{6FB7554F-6CD8-D5F1-1C82-1445CAE97132}"/>
              </a:ext>
            </a:extLst>
          </p:cNvPr>
          <p:cNvPicPr>
            <a:picLocks noChangeAspect="1"/>
          </p:cNvPicPr>
          <p:nvPr userDrawn="1"/>
        </p:nvPicPr>
        <p:blipFill>
          <a:blip r:embed="rId2"/>
          <a:srcRect/>
          <a:stretch/>
        </p:blipFill>
        <p:spPr>
          <a:xfrm>
            <a:off x="2289046" y="1410529"/>
            <a:ext cx="7613907" cy="2367446"/>
          </a:xfrm>
          <a:prstGeom prst="rect">
            <a:avLst/>
          </a:prstGeom>
        </p:spPr>
      </p:pic>
      <p:pic>
        <p:nvPicPr>
          <p:cNvPr id="2" name="Picture 1">
            <a:extLst>
              <a:ext uri="{FF2B5EF4-FFF2-40B4-BE49-F238E27FC236}">
                <a16:creationId xmlns:a16="http://schemas.microsoft.com/office/drawing/2014/main" id="{5540FFB5-BAAC-BF69-DD00-EB11B442B877}"/>
              </a:ext>
            </a:extLst>
          </p:cNvPr>
          <p:cNvPicPr>
            <a:picLocks noChangeAspect="1"/>
          </p:cNvPicPr>
          <p:nvPr userDrawn="1"/>
        </p:nvPicPr>
        <p:blipFill>
          <a:blip r:embed="rId3"/>
          <a:srcRect/>
          <a:stretch/>
        </p:blipFill>
        <p:spPr>
          <a:xfrm>
            <a:off x="277792" y="1607"/>
            <a:ext cx="277793" cy="277793"/>
          </a:xfrm>
          <a:prstGeom prst="rect">
            <a:avLst/>
          </a:prstGeom>
        </p:spPr>
      </p:pic>
      <p:pic>
        <p:nvPicPr>
          <p:cNvPr id="3" name="Picture 2">
            <a:extLst>
              <a:ext uri="{FF2B5EF4-FFF2-40B4-BE49-F238E27FC236}">
                <a16:creationId xmlns:a16="http://schemas.microsoft.com/office/drawing/2014/main" id="{150C187C-C68E-1872-6C8D-AD800E35DC87}"/>
              </a:ext>
            </a:extLst>
          </p:cNvPr>
          <p:cNvPicPr>
            <a:picLocks noChangeAspect="1"/>
          </p:cNvPicPr>
          <p:nvPr userDrawn="1"/>
        </p:nvPicPr>
        <p:blipFill>
          <a:blip r:embed="rId3"/>
          <a:srcRect/>
          <a:stretch/>
        </p:blipFill>
        <p:spPr>
          <a:xfrm>
            <a:off x="11795313" y="6183518"/>
            <a:ext cx="396687" cy="396687"/>
          </a:xfrm>
          <a:prstGeom prst="rect">
            <a:avLst/>
          </a:prstGeom>
        </p:spPr>
      </p:pic>
      <p:sp>
        <p:nvSpPr>
          <p:cNvPr id="18" name="Rectangle 17">
            <a:extLst>
              <a:ext uri="{FF2B5EF4-FFF2-40B4-BE49-F238E27FC236}">
                <a16:creationId xmlns:a16="http://schemas.microsoft.com/office/drawing/2014/main" id="{468E4196-B801-527E-1869-FE0091EAC022}"/>
              </a:ext>
            </a:extLst>
          </p:cNvPr>
          <p:cNvSpPr/>
          <p:nvPr userDrawn="1"/>
        </p:nvSpPr>
        <p:spPr>
          <a:xfrm>
            <a:off x="0" y="276932"/>
            <a:ext cx="277792" cy="630079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9" name="Rectangle 18">
            <a:extLst>
              <a:ext uri="{FF2B5EF4-FFF2-40B4-BE49-F238E27FC236}">
                <a16:creationId xmlns:a16="http://schemas.microsoft.com/office/drawing/2014/main" id="{BE8547A6-1472-6643-A7C3-0614E3531088}"/>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599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Gold">
    <p:bg>
      <p:bgPr>
        <a:solidFill>
          <a:schemeClr val="accent2"/>
        </a:solidFill>
        <a:effectLst/>
      </p:bgPr>
    </p:bg>
    <p:spTree>
      <p:nvGrpSpPr>
        <p:cNvPr id="1" name=""/>
        <p:cNvGrpSpPr/>
        <p:nvPr/>
      </p:nvGrpSpPr>
      <p:grpSpPr>
        <a:xfrm>
          <a:off x="0" y="0"/>
          <a:ext cx="0" cy="0"/>
          <a:chOff x="0" y="0"/>
          <a:chExt cx="0" cy="0"/>
        </a:xfrm>
      </p:grpSpPr>
      <p:pic>
        <p:nvPicPr>
          <p:cNvPr id="24" name="Picture 23" descr="A yellow surface with a black border&#10;&#10;Description automatically generated with medium confidence">
            <a:extLst>
              <a:ext uri="{FF2B5EF4-FFF2-40B4-BE49-F238E27FC236}">
                <a16:creationId xmlns:a16="http://schemas.microsoft.com/office/drawing/2014/main" id="{1D5C38DC-3007-7244-816B-56782237BE61}"/>
              </a:ext>
            </a:extLst>
          </p:cNvPr>
          <p:cNvPicPr>
            <a:picLocks noChangeAspect="1"/>
          </p:cNvPicPr>
          <p:nvPr userDrawn="1"/>
        </p:nvPicPr>
        <p:blipFill rotWithShape="1">
          <a:blip r:embed="rId2"/>
          <a:srcRect t="45522"/>
          <a:stretch/>
        </p:blipFill>
        <p:spPr>
          <a:xfrm>
            <a:off x="138896" y="4373348"/>
            <a:ext cx="12053104" cy="2205243"/>
          </a:xfrm>
          <a:prstGeom prst="rect">
            <a:avLst/>
          </a:prstGeom>
        </p:spPr>
      </p:pic>
      <p:sp>
        <p:nvSpPr>
          <p:cNvPr id="8" name="Rectangle 7">
            <a:extLst>
              <a:ext uri="{FF2B5EF4-FFF2-40B4-BE49-F238E27FC236}">
                <a16:creationId xmlns:a16="http://schemas.microsoft.com/office/drawing/2014/main" id="{B2AB57D5-15A0-E41D-7E0D-BA7AA53223AC}"/>
              </a:ext>
            </a:extLst>
          </p:cNvPr>
          <p:cNvSpPr/>
          <p:nvPr userDrawn="1"/>
        </p:nvSpPr>
        <p:spPr>
          <a:xfrm rot="5400000">
            <a:off x="6096000" y="762000"/>
            <a:ext cx="277792" cy="1191420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7B08A63-5C28-2736-64DB-BF56E813DDAC}"/>
              </a:ext>
            </a:extLst>
          </p:cNvPr>
          <p:cNvSpPr/>
          <p:nvPr userDrawn="1"/>
        </p:nvSpPr>
        <p:spPr>
          <a:xfrm>
            <a:off x="11912600" y="6580206"/>
            <a:ext cx="277794" cy="277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3">
            <a:extLst>
              <a:ext uri="{FF2B5EF4-FFF2-40B4-BE49-F238E27FC236}">
                <a16:creationId xmlns:a16="http://schemas.microsoft.com/office/drawing/2014/main" id="{13C50966-A99F-798D-C58F-0D9886F67402}"/>
              </a:ext>
            </a:extLst>
          </p:cNvPr>
          <p:cNvSpPr>
            <a:spLocks noGrp="1"/>
          </p:cNvSpPr>
          <p:nvPr>
            <p:ph type="body" sz="quarter" idx="12" hasCustomPrompt="1"/>
          </p:nvPr>
        </p:nvSpPr>
        <p:spPr>
          <a:xfrm>
            <a:off x="992027" y="5115072"/>
            <a:ext cx="10757718" cy="332399"/>
          </a:xfrm>
        </p:spPr>
        <p:txBody>
          <a:bodyPr wrap="square" lIns="0" tIns="0" rIns="0" bIns="0">
            <a:normAutofit/>
          </a:bodyPr>
          <a:lstStyle>
            <a:lvl1pPr marL="0" indent="0" algn="ctr">
              <a:buFontTx/>
              <a:buNone/>
              <a:defRPr sz="20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err="1"/>
              <a:t>www.urlgoeshere.com</a:t>
            </a:r>
            <a:endParaRPr lang="en-US"/>
          </a:p>
        </p:txBody>
      </p:sp>
      <p:sp>
        <p:nvSpPr>
          <p:cNvPr id="4" name="Text Placeholder 13">
            <a:extLst>
              <a:ext uri="{FF2B5EF4-FFF2-40B4-BE49-F238E27FC236}">
                <a16:creationId xmlns:a16="http://schemas.microsoft.com/office/drawing/2014/main" id="{626E00A5-2C40-95C5-F409-73F2D3F39934}"/>
              </a:ext>
            </a:extLst>
          </p:cNvPr>
          <p:cNvSpPr>
            <a:spLocks noGrp="1"/>
          </p:cNvSpPr>
          <p:nvPr>
            <p:ph type="body" sz="quarter" idx="14" hasCustomPrompt="1"/>
          </p:nvPr>
        </p:nvSpPr>
        <p:spPr>
          <a:xfrm>
            <a:off x="992027" y="4741122"/>
            <a:ext cx="10757718" cy="249299"/>
          </a:xfrm>
        </p:spPr>
        <p:txBody>
          <a:bodyPr wrap="square" lIns="0" tIns="0" rIns="0" bIns="0">
            <a:noAutofit/>
          </a:bodyPr>
          <a:lstStyle>
            <a:lvl1pPr marL="0" indent="0" algn="ctr">
              <a:buFontTx/>
              <a:buNone/>
              <a:defRPr sz="1600" b="0">
                <a:solidFill>
                  <a:schemeClr val="bg2">
                    <a:lumMod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School, Department, Center or Institution name can go here</a:t>
            </a:r>
          </a:p>
          <a:p>
            <a:pPr lvl="0"/>
            <a:endParaRPr lang="en-US"/>
          </a:p>
        </p:txBody>
      </p:sp>
      <p:pic>
        <p:nvPicPr>
          <p:cNvPr id="5" name="Picture 4">
            <a:extLst>
              <a:ext uri="{FF2B5EF4-FFF2-40B4-BE49-F238E27FC236}">
                <a16:creationId xmlns:a16="http://schemas.microsoft.com/office/drawing/2014/main" id="{B1CF8824-230E-A55C-8536-05C488C109E9}"/>
              </a:ext>
            </a:extLst>
          </p:cNvPr>
          <p:cNvPicPr>
            <a:picLocks noChangeAspect="1"/>
          </p:cNvPicPr>
          <p:nvPr userDrawn="1"/>
        </p:nvPicPr>
        <p:blipFill>
          <a:blip r:embed="rId3"/>
          <a:srcRect/>
          <a:stretch/>
        </p:blipFill>
        <p:spPr>
          <a:xfrm>
            <a:off x="2289051" y="1410529"/>
            <a:ext cx="7613896" cy="2367446"/>
          </a:xfrm>
          <a:prstGeom prst="rect">
            <a:avLst/>
          </a:prstGeom>
        </p:spPr>
      </p:pic>
      <p:pic>
        <p:nvPicPr>
          <p:cNvPr id="6" name="Picture 5">
            <a:extLst>
              <a:ext uri="{FF2B5EF4-FFF2-40B4-BE49-F238E27FC236}">
                <a16:creationId xmlns:a16="http://schemas.microsoft.com/office/drawing/2014/main" id="{0C271648-F117-DFA1-1C31-3B9A0D4C39D0}"/>
              </a:ext>
            </a:extLst>
          </p:cNvPr>
          <p:cNvPicPr>
            <a:picLocks noChangeAspect="1"/>
          </p:cNvPicPr>
          <p:nvPr userDrawn="1"/>
        </p:nvPicPr>
        <p:blipFill>
          <a:blip r:embed="rId4"/>
          <a:srcRect/>
          <a:stretch/>
        </p:blipFill>
        <p:spPr>
          <a:xfrm>
            <a:off x="277792" y="1607"/>
            <a:ext cx="277793" cy="277793"/>
          </a:xfrm>
          <a:prstGeom prst="rect">
            <a:avLst/>
          </a:prstGeom>
        </p:spPr>
      </p:pic>
      <p:pic>
        <p:nvPicPr>
          <p:cNvPr id="9" name="Picture 8">
            <a:extLst>
              <a:ext uri="{FF2B5EF4-FFF2-40B4-BE49-F238E27FC236}">
                <a16:creationId xmlns:a16="http://schemas.microsoft.com/office/drawing/2014/main" id="{7D1DF55A-8BB2-3B33-D371-86C71DB8B11F}"/>
              </a:ext>
            </a:extLst>
          </p:cNvPr>
          <p:cNvPicPr>
            <a:picLocks noChangeAspect="1"/>
          </p:cNvPicPr>
          <p:nvPr userDrawn="1"/>
        </p:nvPicPr>
        <p:blipFill>
          <a:blip r:embed="rId4"/>
          <a:srcRect/>
          <a:stretch/>
        </p:blipFill>
        <p:spPr>
          <a:xfrm>
            <a:off x="11795313" y="6183519"/>
            <a:ext cx="396687" cy="396687"/>
          </a:xfrm>
          <a:prstGeom prst="rect">
            <a:avLst/>
          </a:prstGeom>
        </p:spPr>
      </p:pic>
      <p:sp>
        <p:nvSpPr>
          <p:cNvPr id="15" name="Rectangle 14">
            <a:extLst>
              <a:ext uri="{FF2B5EF4-FFF2-40B4-BE49-F238E27FC236}">
                <a16:creationId xmlns:a16="http://schemas.microsoft.com/office/drawing/2014/main" id="{E11012CB-6557-8DFA-EBD7-51B806C2DD5B}"/>
              </a:ext>
            </a:extLst>
          </p:cNvPr>
          <p:cNvSpPr/>
          <p:nvPr userDrawn="1"/>
        </p:nvSpPr>
        <p:spPr>
          <a:xfrm>
            <a:off x="0" y="276932"/>
            <a:ext cx="277792" cy="6300797"/>
          </a:xfrm>
          <a:prstGeom prst="rect">
            <a:avLst/>
          </a:prstGeom>
          <a:solidFill>
            <a:srgbClr val="0035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6" name="Rectangle 15">
            <a:extLst>
              <a:ext uri="{FF2B5EF4-FFF2-40B4-BE49-F238E27FC236}">
                <a16:creationId xmlns:a16="http://schemas.microsoft.com/office/drawing/2014/main" id="{E385FC82-33E7-013B-6909-1A92FFD178C0}"/>
              </a:ext>
            </a:extLst>
          </p:cNvPr>
          <p:cNvSpPr/>
          <p:nvPr userDrawn="1"/>
        </p:nvSpPr>
        <p:spPr>
          <a:xfrm>
            <a:off x="0" y="0"/>
            <a:ext cx="277794" cy="2769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067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C2BD5778-B21B-40B6-9CEF-79B0D59AC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CD06EFF-F9A5-9E40-A502-3D98189BE54D}" type="slidenum">
              <a:rPr lang="en-US" smtClean="0"/>
              <a:t>‹#›</a:t>
            </a:fld>
            <a:endParaRPr lang="en-US"/>
          </a:p>
        </p:txBody>
      </p:sp>
    </p:spTree>
    <p:extLst>
      <p:ext uri="{BB962C8B-B14F-4D97-AF65-F5344CB8AC3E}">
        <p14:creationId xmlns:p14="http://schemas.microsoft.com/office/powerpoint/2010/main" val="2659633419"/>
      </p:ext>
    </p:extLst>
  </p:cSld>
  <p:clrMap bg1="lt1" tx1="dk1" bg2="lt2" tx2="dk2" accent1="accent1" accent2="accent2" accent3="accent3" accent4="accent4" accent5="accent5" accent6="accent6" hlink="hlink" folHlink="folHlink"/>
  <p:sldLayoutIdLst>
    <p:sldLayoutId id="2147483728" r:id="rId1"/>
    <p:sldLayoutId id="2147483723" r:id="rId2"/>
    <p:sldLayoutId id="2147483727" r:id="rId3"/>
    <p:sldLayoutId id="2147483731" r:id="rId4"/>
    <p:sldLayoutId id="2147483729" r:id="rId5"/>
    <p:sldLayoutId id="2147483730" r:id="rId6"/>
    <p:sldLayoutId id="2147483753" r:id="rId7"/>
    <p:sldLayoutId id="2147483751" r:id="rId8"/>
    <p:sldLayoutId id="2147483732" r:id="rId9"/>
    <p:sldLayoutId id="2147483736" r:id="rId10"/>
    <p:sldLayoutId id="2147483735" r:id="rId11"/>
    <p:sldLayoutId id="2147483739" r:id="rId12"/>
    <p:sldLayoutId id="2147483740" r:id="rId13"/>
    <p:sldLayoutId id="2147483737" r:id="rId14"/>
    <p:sldLayoutId id="2147483738" r:id="rId15"/>
    <p:sldLayoutId id="2147483742" r:id="rId16"/>
    <p:sldLayoutId id="2147483743" r:id="rId17"/>
    <p:sldLayoutId id="2147483745" r:id="rId18"/>
    <p:sldLayoutId id="2147483744" r:id="rId19"/>
    <p:sldLayoutId id="2147483750" r:id="rId20"/>
    <p:sldLayoutId id="2147483754" r:id="rId21"/>
    <p:sldLayoutId id="2147483746" r:id="rId22"/>
    <p:sldLayoutId id="2147483747" r:id="rId23"/>
    <p:sldLayoutId id="2147483755" r:id="rId24"/>
    <p:sldLayoutId id="2147483748" r:id="rId25"/>
    <p:sldLayoutId id="2147483749" r:id="rId26"/>
  </p:sldLayoutIdLst>
  <p:hf hdr="0" ftr="0" dt="0"/>
  <p:txStyles>
    <p:titleStyle>
      <a:lvl1pPr algn="l" defTabSz="914400" rtl="0" eaLnBrk="1" latinLnBrk="0" hangingPunct="1">
        <a:lnSpc>
          <a:spcPct val="90000"/>
        </a:lnSpc>
        <a:spcBef>
          <a:spcPct val="0"/>
        </a:spcBef>
        <a:buNone/>
        <a:defRPr sz="4000" b="1" i="0" kern="1200">
          <a:solidFill>
            <a:schemeClr val="bg2">
              <a:lumMod val="25000"/>
            </a:schemeClr>
          </a:solidFill>
          <a:latin typeface="Aptos" panose="020B0604020202020204" pitchFamily="34" charset="0"/>
          <a:ea typeface="+mj-ea"/>
          <a:cs typeface="Aptos" panose="020B0604020202020204" pitchFamily="34" charset="0"/>
        </a:defRPr>
      </a:lvl1pPr>
    </p:titleStyle>
    <p:bodyStyle>
      <a:lvl1pPr marL="457200" indent="-457200" algn="l" defTabSz="914400" rtl="0" eaLnBrk="1" latinLnBrk="0" hangingPunct="1">
        <a:lnSpc>
          <a:spcPct val="90000"/>
        </a:lnSpc>
        <a:spcBef>
          <a:spcPts val="1000"/>
        </a:spcBef>
        <a:buClr>
          <a:schemeClr val="accent1"/>
        </a:buClr>
        <a:buFont typeface="Wingdings" pitchFamily="2" charset="2"/>
        <a:buChar char="§"/>
        <a:defRPr sz="28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provost.pitt.edu/pathways/pathways-resources/categories-and-tags"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www.provost.pitt.edu/pathways/pathways-resources/pathways-training-materials/how-create-advanced-search" TargetMode="External"/><Relationship Id="rId2" Type="http://schemas.openxmlformats.org/officeDocument/2006/relationships/hyperlink" Target="https://www.provost.pitt.edu/pathways/pathways-resources/categories-and-tags" TargetMode="External"/><Relationship Id="rId1" Type="http://schemas.openxmlformats.org/officeDocument/2006/relationships/slideLayout" Target="../slideLayouts/slideLayout9.xml"/><Relationship Id="rId5" Type="http://schemas.openxmlformats.org/officeDocument/2006/relationships/hyperlink" Target="https://www.provost.pitt.edu/pathways/pathways-resources/pathways-training-materials" TargetMode="External"/><Relationship Id="rId4" Type="http://schemas.openxmlformats.org/officeDocument/2006/relationships/hyperlink" Target="https://www.provost.pitt.edu/pathways/pathways-resources/pathways-reports"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mailto:SST-Technology@pitt.edu"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3E52DB9-901C-8832-D23C-1881264B5426}"/>
              </a:ext>
            </a:extLst>
          </p:cNvPr>
          <p:cNvSpPr>
            <a:spLocks noGrp="1"/>
          </p:cNvSpPr>
          <p:nvPr>
            <p:ph type="title" idx="4294967295"/>
          </p:nvPr>
        </p:nvSpPr>
        <p:spPr>
          <a:xfrm>
            <a:off x="992188" y="2486025"/>
            <a:ext cx="10758487" cy="942975"/>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6000" b="1" i="0" u="none" strike="noStrike" kern="1200" cap="none" spc="0" normalizeH="0" baseline="0" noProof="0" dirty="0">
                <a:ln>
                  <a:noFill/>
                </a:ln>
                <a:solidFill>
                  <a:schemeClr val="accent1"/>
                </a:solidFill>
                <a:effectLst/>
                <a:uLnTx/>
                <a:uFillTx/>
                <a:latin typeface="Aptos" panose="020B0004020202020204" pitchFamily="34" charset="0"/>
                <a:ea typeface="+mn-ea"/>
                <a:cs typeface="Arial"/>
              </a:rPr>
              <a:t>Introduction to </a:t>
            </a:r>
            <a:r>
              <a:rPr kumimoji="0" lang="en-US" sz="6000" b="1" i="0" u="none" strike="noStrike" kern="1200" cap="none" spc="0" normalizeH="0" baseline="0" noProof="0" dirty="0">
                <a:ln>
                  <a:noFill/>
                </a:ln>
                <a:solidFill>
                  <a:schemeClr val="bg1"/>
                </a:solidFill>
                <a:effectLst/>
                <a:uLnTx/>
                <a:uFillTx/>
                <a:latin typeface="Aptos" panose="020B0004020202020204" pitchFamily="34" charset="0"/>
                <a:ea typeface="+mn-ea"/>
                <a:cs typeface="Arial"/>
              </a:rPr>
              <a:t>Pathways</a:t>
            </a:r>
          </a:p>
        </p:txBody>
      </p:sp>
      <p:sp>
        <p:nvSpPr>
          <p:cNvPr id="2" name="Text Placeholder 1">
            <a:extLst>
              <a:ext uri="{FF2B5EF4-FFF2-40B4-BE49-F238E27FC236}">
                <a16:creationId xmlns:a16="http://schemas.microsoft.com/office/drawing/2014/main" id="{598FC6B3-6436-7E8E-EEE5-A09CC7808D91}"/>
              </a:ext>
            </a:extLst>
          </p:cNvPr>
          <p:cNvSpPr>
            <a:spLocks noGrp="1"/>
          </p:cNvSpPr>
          <p:nvPr>
            <p:ph type="body" sz="quarter" idx="12"/>
          </p:nvPr>
        </p:nvSpPr>
        <p:spPr>
          <a:xfrm>
            <a:off x="991368" y="3581332"/>
            <a:ext cx="10758377" cy="817133"/>
          </a:xfrm>
        </p:spPr>
        <p:txBody>
          <a:bodyPr>
            <a:normAutofit/>
          </a:bodyPr>
          <a:lstStyle/>
          <a:p>
            <a:r>
              <a:rPr lang="en-US" i="1">
                <a:solidFill>
                  <a:srgbClr val="003594"/>
                </a:solidFill>
              </a:rPr>
              <a:t>Pathways Data | Advanced Searching and Reports </a:t>
            </a:r>
          </a:p>
        </p:txBody>
      </p:sp>
      <p:pic>
        <p:nvPicPr>
          <p:cNvPr id="3" name="Picture 2">
            <a:extLst>
              <a:ext uri="{FF2B5EF4-FFF2-40B4-BE49-F238E27FC236}">
                <a16:creationId xmlns:a16="http://schemas.microsoft.com/office/drawing/2014/main" id="{7D5361A3-B62D-F093-3F43-CA63F09229D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70556" y="1879266"/>
            <a:ext cx="3714249" cy="1212816"/>
          </a:xfrm>
          <a:prstGeom prst="rect">
            <a:avLst/>
          </a:prstGeom>
        </p:spPr>
      </p:pic>
    </p:spTree>
    <p:extLst>
      <p:ext uri="{BB962C8B-B14F-4D97-AF65-F5344CB8AC3E}">
        <p14:creationId xmlns:p14="http://schemas.microsoft.com/office/powerpoint/2010/main" val="319674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44DF2-6F3D-3422-9B69-CDED73DC96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DEBBB96-839F-5F2A-1368-73D961C2D0F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Introduction to Pathways Resources</a:t>
            </a:r>
          </a:p>
        </p:txBody>
      </p:sp>
      <p:sp>
        <p:nvSpPr>
          <p:cNvPr id="4" name="Text Placeholder 3">
            <a:extLst>
              <a:ext uri="{FF2B5EF4-FFF2-40B4-BE49-F238E27FC236}">
                <a16:creationId xmlns:a16="http://schemas.microsoft.com/office/drawing/2014/main" id="{23BB0DD4-E39A-C1FE-DC41-2EDAF36B0701}"/>
              </a:ext>
            </a:extLst>
          </p:cNvPr>
          <p:cNvSpPr>
            <a:spLocks noGrp="1"/>
          </p:cNvSpPr>
          <p:nvPr>
            <p:ph type="body" sz="quarter" idx="10"/>
          </p:nvPr>
        </p:nvSpPr>
        <p:spPr>
          <a:xfrm>
            <a:off x="991699" y="1729209"/>
            <a:ext cx="4929802" cy="4144722"/>
          </a:xfrm>
        </p:spPr>
        <p:txBody>
          <a:bodyPr>
            <a:noAutofit/>
          </a:bodyPr>
          <a:lstStyle/>
          <a:p>
            <a:r>
              <a:rPr lang="en-US" sz="1800"/>
              <a:t>Pathways Overview | Appointment Scheduling and Messaging Students | Navigate360 Student Overview</a:t>
            </a:r>
            <a:br>
              <a:rPr lang="en-US" sz="1800"/>
            </a:br>
            <a:endParaRPr lang="en-US" sz="1800"/>
          </a:p>
          <a:p>
            <a:r>
              <a:rPr lang="en-US" sz="1800"/>
              <a:t>Pathways and PeopleSoft | Utilizing Student Lists and Appointment Campaigns</a:t>
            </a:r>
            <a:br>
              <a:rPr lang="en-US" sz="1800"/>
            </a:br>
            <a:endParaRPr lang="en-US" sz="1800"/>
          </a:p>
          <a:p>
            <a:r>
              <a:rPr lang="en-US" sz="1800"/>
              <a:t>Documentation in Pathways: Appointment Summaries and Notes</a:t>
            </a:r>
            <a:br>
              <a:rPr lang="en-US" sz="1800"/>
            </a:br>
            <a:endParaRPr lang="en-US" sz="1800"/>
          </a:p>
          <a:p>
            <a:r>
              <a:rPr lang="en-US" sz="1800"/>
              <a:t>Pathways Referrals and Case Management</a:t>
            </a:r>
            <a:br>
              <a:rPr lang="en-US" sz="1800"/>
            </a:br>
            <a:endParaRPr lang="en-US" sz="1800"/>
          </a:p>
          <a:p>
            <a:r>
              <a:rPr lang="en-US" sz="1800" b="1">
                <a:solidFill>
                  <a:srgbClr val="003594"/>
                </a:solidFill>
              </a:rPr>
              <a:t>Pathways Data | Advanced Searching and Reports</a:t>
            </a:r>
          </a:p>
        </p:txBody>
      </p:sp>
      <p:sp>
        <p:nvSpPr>
          <p:cNvPr id="14" name="Text Placeholder 4">
            <a:extLst>
              <a:ext uri="{FF2B5EF4-FFF2-40B4-BE49-F238E27FC236}">
                <a16:creationId xmlns:a16="http://schemas.microsoft.com/office/drawing/2014/main" id="{A5866BE0-F594-18C8-8D77-FF039E742CD1}"/>
              </a:ext>
            </a:extLst>
          </p:cNvPr>
          <p:cNvSpPr>
            <a:spLocks noGrp="1"/>
          </p:cNvSpPr>
          <p:nvPr>
            <p:ph type="body" sz="quarter" idx="17"/>
          </p:nvPr>
        </p:nvSpPr>
        <p:spPr>
          <a:xfrm>
            <a:off x="6816780" y="1668249"/>
            <a:ext cx="4929802" cy="4343668"/>
          </a:xfrm>
        </p:spPr>
        <p:txBody>
          <a:bodyPr>
            <a:normAutofit fontScale="92500" lnSpcReduction="10000"/>
          </a:bodyPr>
          <a:lstStyle/>
          <a:p>
            <a:pPr marL="0" indent="0">
              <a:buNone/>
            </a:pPr>
            <a:r>
              <a:rPr lang="en-US" dirty="0"/>
              <a:t>In this video, we’ll focus on the types of data within Pathways and how advanced searches and reports within the platform allow access to this data. You’ll learn when to use an advanced search versus a Pathways report and how results can be used to provide coordinated and differentiated support to students on our campuses.</a:t>
            </a:r>
          </a:p>
          <a:p>
            <a:pPr marL="0" indent="0">
              <a:buNone/>
            </a:pPr>
            <a:r>
              <a:rPr lang="en-US" dirty="0"/>
              <a:t>By the end of this session, you'll have a better understanding of how to use these tools effectively in your daily work and know where to find additional resources and support when needed.</a:t>
            </a:r>
          </a:p>
        </p:txBody>
      </p:sp>
      <p:sp>
        <p:nvSpPr>
          <p:cNvPr id="5" name="Text Placeholder 4">
            <a:extLst>
              <a:ext uri="{FF2B5EF4-FFF2-40B4-BE49-F238E27FC236}">
                <a16:creationId xmlns:a16="http://schemas.microsoft.com/office/drawing/2014/main" id="{49FE236A-9663-4A70-4961-86DE4AF98CCE}"/>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6" name="Slide Number Placeholder 5">
            <a:extLst>
              <a:ext uri="{FF2B5EF4-FFF2-40B4-BE49-F238E27FC236}">
                <a16:creationId xmlns:a16="http://schemas.microsoft.com/office/drawing/2014/main" id="{FFEF1D5E-3792-F085-A3EA-38FD4E415A68}"/>
              </a:ext>
            </a:extLst>
          </p:cNvPr>
          <p:cNvSpPr>
            <a:spLocks noGrp="1"/>
          </p:cNvSpPr>
          <p:nvPr>
            <p:ph type="sldNum" sz="quarter" idx="4"/>
          </p:nvPr>
        </p:nvSpPr>
        <p:spPr>
          <a:xfrm>
            <a:off x="5987089" y="6471359"/>
            <a:ext cx="2743200" cy="365125"/>
          </a:xfrm>
        </p:spPr>
        <p:txBody>
          <a:bodyPr anchor="ctr">
            <a:normAutofit/>
          </a:bodyPr>
          <a:lstStyle/>
          <a:p>
            <a:pPr>
              <a:spcAft>
                <a:spcPts val="600"/>
              </a:spcAft>
            </a:pPr>
            <a:r>
              <a:rPr lang="en-US" b="1" dirty="0">
                <a:solidFill>
                  <a:schemeClr val="accent2"/>
                </a:solidFill>
              </a:rPr>
              <a:t>Slide </a:t>
            </a:r>
            <a:fld id="{7CD06EFF-F9A5-9E40-A502-3D98189BE54D}" type="slidenum">
              <a:rPr lang="en-US" b="1" smtClean="0">
                <a:solidFill>
                  <a:schemeClr val="accent2"/>
                </a:solidFill>
              </a:rPr>
              <a:pPr>
                <a:spcAft>
                  <a:spcPts val="600"/>
                </a:spcAft>
              </a:pPr>
              <a:t>2</a:t>
            </a:fld>
            <a:endParaRPr lang="en-US" b="1" dirty="0">
              <a:solidFill>
                <a:schemeClr val="accent2"/>
              </a:solidFill>
            </a:endParaRPr>
          </a:p>
        </p:txBody>
      </p:sp>
    </p:spTree>
    <p:extLst>
      <p:ext uri="{BB962C8B-B14F-4D97-AF65-F5344CB8AC3E}">
        <p14:creationId xmlns:p14="http://schemas.microsoft.com/office/powerpoint/2010/main" val="1602891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452ECF-24C4-B3B4-D293-959D14E49B6C}"/>
              </a:ext>
            </a:extLst>
          </p:cNvPr>
          <p:cNvSpPr>
            <a:spLocks noGrp="1"/>
          </p:cNvSpPr>
          <p:nvPr>
            <p:ph type="title" idx="4294967295"/>
          </p:nvPr>
        </p:nvSpPr>
        <p:spPr>
          <a:xfrm>
            <a:off x="855663" y="1309688"/>
            <a:ext cx="10059987" cy="1306512"/>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4800" b="1" i="0" u="none" strike="noStrike" kern="1200" cap="none" spc="0" normalizeH="0" baseline="0" noProof="0" dirty="0">
                <a:ln>
                  <a:noFill/>
                </a:ln>
                <a:solidFill>
                  <a:schemeClr val="accent2"/>
                </a:solidFill>
                <a:effectLst/>
                <a:uLnTx/>
                <a:uFillTx/>
                <a:latin typeface="Aptos" panose="020B0604020202020204" pitchFamily="34" charset="0"/>
                <a:ea typeface="+mn-ea"/>
                <a:cs typeface="Aptos" panose="020B0604020202020204" pitchFamily="34" charset="0"/>
              </a:rPr>
              <a:t>Pathways Data</a:t>
            </a:r>
          </a:p>
        </p:txBody>
      </p:sp>
      <p:sp>
        <p:nvSpPr>
          <p:cNvPr id="3" name="Text Placeholder 2">
            <a:extLst>
              <a:ext uri="{FF2B5EF4-FFF2-40B4-BE49-F238E27FC236}">
                <a16:creationId xmlns:a16="http://schemas.microsoft.com/office/drawing/2014/main" id="{AF1657F4-662B-B38D-B5A6-CDF782C9217B}"/>
              </a:ext>
            </a:extLst>
          </p:cNvPr>
          <p:cNvSpPr>
            <a:spLocks noGrp="1"/>
          </p:cNvSpPr>
          <p:nvPr>
            <p:ph type="body" sz="quarter" idx="11"/>
          </p:nvPr>
        </p:nvSpPr>
        <p:spPr>
          <a:xfrm>
            <a:off x="855739" y="3125026"/>
            <a:ext cx="8254705" cy="2982264"/>
          </a:xfrm>
        </p:spPr>
        <p:txBody>
          <a:bodyPr/>
          <a:lstStyle/>
          <a:p>
            <a:r>
              <a:rPr lang="en-US" dirty="0"/>
              <a:t>Data in Pathways consists of both PeopleSoft and other university integrated data, as well as platform-specific data created by the daily usage of the platform.</a:t>
            </a:r>
          </a:p>
          <a:p>
            <a:endParaRPr lang="en-US" dirty="0"/>
          </a:p>
          <a:p>
            <a:r>
              <a:rPr lang="en-US" dirty="0"/>
              <a:t>This data is available via the searching and reporting capabilities directly within Pathways.</a:t>
            </a:r>
          </a:p>
        </p:txBody>
      </p:sp>
    </p:spTree>
    <p:extLst>
      <p:ext uri="{BB962C8B-B14F-4D97-AF65-F5344CB8AC3E}">
        <p14:creationId xmlns:p14="http://schemas.microsoft.com/office/powerpoint/2010/main" val="585198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D8280-81C3-0A60-9EFF-7464D19FED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3968BC-20D2-4D2C-768F-D011BE3A6CD4}"/>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004020202020204" pitchFamily="34" charset="0"/>
                <a:ea typeface="+mn-ea"/>
                <a:cs typeface="Aptos" panose="020B0604020202020204" pitchFamily="34" charset="0"/>
              </a:rPr>
              <a:t>PeopleSoft ➡️ Pathways</a:t>
            </a:r>
          </a:p>
        </p:txBody>
      </p:sp>
      <p:sp>
        <p:nvSpPr>
          <p:cNvPr id="7" name="Text Placeholder 6">
            <a:extLst>
              <a:ext uri="{FF2B5EF4-FFF2-40B4-BE49-F238E27FC236}">
                <a16:creationId xmlns:a16="http://schemas.microsoft.com/office/drawing/2014/main" id="{C6AB3FA7-EA69-E39D-1293-E71BB5EAE61E}"/>
              </a:ext>
            </a:extLst>
          </p:cNvPr>
          <p:cNvSpPr>
            <a:spLocks noGrp="1"/>
          </p:cNvSpPr>
          <p:nvPr>
            <p:ph type="body" sz="quarter" idx="10"/>
          </p:nvPr>
        </p:nvSpPr>
        <p:spPr>
          <a:xfrm>
            <a:off x="991698" y="1605775"/>
            <a:ext cx="10758375" cy="4493573"/>
          </a:xfrm>
        </p:spPr>
        <p:txBody>
          <a:bodyPr>
            <a:normAutofit fontScale="92500" lnSpcReduction="20000"/>
          </a:bodyPr>
          <a:lstStyle/>
          <a:p>
            <a:r>
              <a:rPr lang="en-US">
                <a:solidFill>
                  <a:schemeClr val="accent6"/>
                </a:solidFill>
                <a:latin typeface="Aptos" panose="020B0004020202020204" pitchFamily="34" charset="0"/>
              </a:rPr>
              <a:t>Integrated with PeopleSoft</a:t>
            </a:r>
            <a:r>
              <a:rPr lang="en-US">
                <a:latin typeface="Aptos" panose="020B0004020202020204" pitchFamily="34" charset="0"/>
              </a:rPr>
              <a:t>, Pathways provides a user-friendly view of data, and a place to interact with it</a:t>
            </a:r>
          </a:p>
          <a:p>
            <a:r>
              <a:rPr lang="en-US" b="1">
                <a:solidFill>
                  <a:schemeClr val="accent1"/>
                </a:solidFill>
                <a:latin typeface="Aptos" panose="020B0004020202020204" pitchFamily="34" charset="0"/>
              </a:rPr>
              <a:t>PeopleSoft data that flows into Pathways include:</a:t>
            </a:r>
          </a:p>
          <a:p>
            <a:pPr lvl="1">
              <a:buFont typeface="Wingdings" panose="05000000000000000000" pitchFamily="2" charset="2"/>
              <a:buChar char="Ø"/>
            </a:pPr>
            <a:r>
              <a:rPr lang="en-US" i="1">
                <a:solidFill>
                  <a:schemeClr val="accent1">
                    <a:lumMod val="60000"/>
                    <a:lumOff val="40000"/>
                  </a:schemeClr>
                </a:solidFill>
                <a:hlinkClick r:id="rId3">
                  <a:extLst>
                    <a:ext uri="{A12FA001-AC4F-418D-AE19-62706E023703}">
                      <ahyp:hlinkClr xmlns:ahyp="http://schemas.microsoft.com/office/drawing/2018/hyperlinkcolor" val="tx"/>
                    </a:ext>
                  </a:extLst>
                </a:hlinkClick>
              </a:rPr>
              <a:t>Categories</a:t>
            </a:r>
            <a:endParaRPr lang="en-US" i="1">
              <a:solidFill>
                <a:schemeClr val="accent1">
                  <a:lumMod val="60000"/>
                  <a:lumOff val="40000"/>
                </a:schemeClr>
              </a:solidFill>
            </a:endParaRPr>
          </a:p>
          <a:p>
            <a:pPr lvl="2">
              <a:buFont typeface="Arial" panose="020B0604020202020204" pitchFamily="34" charset="0"/>
              <a:buChar char="•"/>
            </a:pPr>
            <a:r>
              <a:rPr lang="en-US"/>
              <a:t>Platform-wide identifiers that are used to group students into sub-populations based on specific attributes (Campus, Career/Classification, Cohorts, PeopleSoft Academic Standing, etc.)</a:t>
            </a:r>
            <a:endParaRPr lang="en-US">
              <a:solidFill>
                <a:schemeClr val="accent6"/>
              </a:solidFill>
            </a:endParaRPr>
          </a:p>
          <a:p>
            <a:pPr lvl="1">
              <a:buFont typeface="Wingdings" panose="05000000000000000000" pitchFamily="2" charset="2"/>
              <a:buChar char="Ø"/>
            </a:pPr>
            <a:r>
              <a:rPr lang="en-US">
                <a:solidFill>
                  <a:schemeClr val="accent6"/>
                </a:solidFill>
                <a:latin typeface="Aptos" panose="020B0004020202020204" pitchFamily="34" charset="0"/>
              </a:rPr>
              <a:t>Courses</a:t>
            </a:r>
          </a:p>
          <a:p>
            <a:pPr lvl="1">
              <a:buFont typeface="Wingdings" panose="05000000000000000000" pitchFamily="2" charset="2"/>
              <a:buChar char="Ø"/>
            </a:pPr>
            <a:r>
              <a:rPr lang="en-US">
                <a:solidFill>
                  <a:schemeClr val="accent6"/>
                </a:solidFill>
              </a:rPr>
              <a:t>Grades</a:t>
            </a:r>
          </a:p>
          <a:p>
            <a:pPr lvl="1">
              <a:buFont typeface="Wingdings" panose="05000000000000000000" pitchFamily="2" charset="2"/>
              <a:buChar char="Ø"/>
            </a:pPr>
            <a:r>
              <a:rPr lang="en-US">
                <a:solidFill>
                  <a:schemeClr val="accent6"/>
                </a:solidFill>
                <a:latin typeface="Aptos" panose="020B0004020202020204" pitchFamily="34" charset="0"/>
              </a:rPr>
              <a:t>Advisor Assignments</a:t>
            </a:r>
          </a:p>
          <a:p>
            <a:pPr marL="457200" lvl="1" indent="0">
              <a:buNone/>
            </a:pPr>
            <a:endParaRPr lang="en-US">
              <a:solidFill>
                <a:schemeClr val="accent6"/>
              </a:solidFill>
              <a:latin typeface="Aptos" panose="020B0004020202020204" pitchFamily="34" charset="0"/>
            </a:endParaRPr>
          </a:p>
          <a:p>
            <a:pPr marL="0" indent="0" algn="ctr">
              <a:buNone/>
            </a:pPr>
            <a:r>
              <a:rPr lang="en-US">
                <a:solidFill>
                  <a:schemeClr val="accent6"/>
                </a:solidFill>
              </a:rPr>
              <a:t>⚠️ Data downloaded </a:t>
            </a:r>
            <a:r>
              <a:rPr lang="en-US"/>
              <a:t>from PeopleSoft flows into Pathways </a:t>
            </a:r>
            <a:r>
              <a:rPr lang="en-US" b="1">
                <a:solidFill>
                  <a:srgbClr val="003594"/>
                </a:solidFill>
              </a:rPr>
              <a:t>each morning</a:t>
            </a:r>
          </a:p>
          <a:p>
            <a:r>
              <a:rPr lang="en-US"/>
              <a:t>This means any data that is updated in PeopleSoft will take 24 hours (sometimes 36 hours) to reflect in Pathways</a:t>
            </a:r>
            <a:endParaRPr lang="en-US" b="1">
              <a:solidFill>
                <a:schemeClr val="accent1"/>
              </a:solidFill>
            </a:endParaRPr>
          </a:p>
        </p:txBody>
      </p:sp>
      <p:sp>
        <p:nvSpPr>
          <p:cNvPr id="8" name="Text Placeholder 7">
            <a:extLst>
              <a:ext uri="{FF2B5EF4-FFF2-40B4-BE49-F238E27FC236}">
                <a16:creationId xmlns:a16="http://schemas.microsoft.com/office/drawing/2014/main" id="{FF66656C-0399-E2FA-8393-BBC1BB1C6029}"/>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6" name="Slide Number Placeholder 5">
            <a:extLst>
              <a:ext uri="{FF2B5EF4-FFF2-40B4-BE49-F238E27FC236}">
                <a16:creationId xmlns:a16="http://schemas.microsoft.com/office/drawing/2014/main" id="{5AFD0111-7240-EA50-3BF4-8E1F230EAA2D}"/>
              </a:ext>
            </a:extLst>
          </p:cNvPr>
          <p:cNvSpPr>
            <a:spLocks noGrp="1"/>
          </p:cNvSpPr>
          <p:nvPr>
            <p:ph type="sldNum" sz="quarter" idx="4"/>
          </p:nvPr>
        </p:nvSpPr>
        <p:spPr/>
        <p:txBody>
          <a:bodyPr/>
          <a:lstStyle/>
          <a:p>
            <a:r>
              <a:rPr lang="en-US" b="1">
                <a:solidFill>
                  <a:schemeClr val="accent2"/>
                </a:solidFill>
                <a:latin typeface="Aptos" panose="020B0004020202020204" pitchFamily="34" charset="0"/>
                <a:cs typeface="Arial" panose="020B0604020202020204" pitchFamily="34" charset="0"/>
              </a:rPr>
              <a:t>Slide </a:t>
            </a:r>
            <a:fld id="{7CD06EFF-F9A5-9E40-A502-3D98189BE54D}" type="slidenum">
              <a:rPr lang="en-US" b="1" smtClean="0">
                <a:solidFill>
                  <a:schemeClr val="accent2"/>
                </a:solidFill>
                <a:latin typeface="Aptos" panose="020B0004020202020204" pitchFamily="34" charset="0"/>
                <a:cs typeface="Arial" panose="020B0604020202020204" pitchFamily="34" charset="0"/>
              </a:rPr>
              <a:t>4</a:t>
            </a:fld>
            <a:endParaRPr lang="en-US" b="1">
              <a:solidFill>
                <a:schemeClr val="accent2"/>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946569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D8280-81C3-0A60-9EFF-7464D19FEDDF}"/>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E23BD071-40B5-3E6C-7FB4-C92B4E53680D}"/>
              </a:ext>
            </a:extLst>
          </p:cNvPr>
          <p:cNvSpPr>
            <a:spLocks noGrp="1"/>
          </p:cNvSpPr>
          <p:nvPr>
            <p:ph type="title" idx="4294967295"/>
          </p:nvPr>
        </p:nvSpPr>
        <p:spPr>
          <a:xfrm>
            <a:off x="992188" y="476250"/>
            <a:ext cx="6205537" cy="12636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Category Data and Custom Attributes</a:t>
            </a:r>
          </a:p>
        </p:txBody>
      </p:sp>
      <p:sp>
        <p:nvSpPr>
          <p:cNvPr id="16" name="Text Placeholder 3">
            <a:extLst>
              <a:ext uri="{FF2B5EF4-FFF2-40B4-BE49-F238E27FC236}">
                <a16:creationId xmlns:a16="http://schemas.microsoft.com/office/drawing/2014/main" id="{DB749127-9387-9D68-254D-2E9AB7B400CC}"/>
              </a:ext>
            </a:extLst>
          </p:cNvPr>
          <p:cNvSpPr>
            <a:spLocks noGrp="1"/>
          </p:cNvSpPr>
          <p:nvPr>
            <p:ph type="body" sz="quarter" idx="10"/>
          </p:nvPr>
        </p:nvSpPr>
        <p:spPr>
          <a:xfrm>
            <a:off x="991698" y="2182119"/>
            <a:ext cx="6204859" cy="3293396"/>
          </a:xfrm>
        </p:spPr>
        <p:txBody>
          <a:bodyPr>
            <a:normAutofit lnSpcReduction="10000"/>
          </a:bodyPr>
          <a:lstStyle/>
          <a:p>
            <a:r>
              <a:rPr lang="en-US" dirty="0"/>
              <a:t>Many searches or reports that you create in Pathways will make use of </a:t>
            </a:r>
            <a:r>
              <a:rPr lang="en-US" b="1" dirty="0">
                <a:solidFill>
                  <a:srgbClr val="003594"/>
                </a:solidFill>
              </a:rPr>
              <a:t>category data </a:t>
            </a:r>
            <a:r>
              <a:rPr lang="en-US" dirty="0"/>
              <a:t>– this allows you to limit the results to only the specific data and population of students you want to identify or the  population of students you support.</a:t>
            </a:r>
          </a:p>
          <a:p>
            <a:r>
              <a:rPr lang="en-US" b="1" dirty="0">
                <a:solidFill>
                  <a:schemeClr val="accent1"/>
                </a:solidFill>
              </a:rPr>
              <a:t>Custom attributes </a:t>
            </a:r>
            <a:r>
              <a:rPr lang="en-US" dirty="0"/>
              <a:t>allow for key data points from other university systems or data sources to be integrated into Pathways for purposes of searching and reporting.</a:t>
            </a:r>
          </a:p>
        </p:txBody>
      </p:sp>
      <p:pic>
        <p:nvPicPr>
          <p:cNvPr id="22" name="Picture 21" descr="Table listing category types and descriptions related to student information in a PeopleSoft system. Key categories include Campus, Career or Classification, Cohorts, Academic Standing, Enrollment Dates, Pronouns, Academic Progress, School Program, Sports, Student Characteristics, Services, and Veteran status, with detailed explanations for each.&#10;">
            <a:extLst>
              <a:ext uri="{FF2B5EF4-FFF2-40B4-BE49-F238E27FC236}">
                <a16:creationId xmlns:a16="http://schemas.microsoft.com/office/drawing/2014/main" id="{49E79210-4F99-428A-829B-B8F726F5629B}"/>
              </a:ext>
            </a:extLst>
          </p:cNvPr>
          <p:cNvPicPr>
            <a:picLocks noChangeAspect="1"/>
          </p:cNvPicPr>
          <p:nvPr/>
        </p:nvPicPr>
        <p:blipFill>
          <a:blip r:embed="rId3"/>
          <a:stretch>
            <a:fillRect/>
          </a:stretch>
        </p:blipFill>
        <p:spPr>
          <a:xfrm>
            <a:off x="7395411" y="16268"/>
            <a:ext cx="4796589" cy="5808934"/>
          </a:xfrm>
          <a:prstGeom prst="rect">
            <a:avLst/>
          </a:prstGeom>
        </p:spPr>
      </p:pic>
      <p:sp>
        <p:nvSpPr>
          <p:cNvPr id="14" name="Text Placeholder 2">
            <a:extLst>
              <a:ext uri="{FF2B5EF4-FFF2-40B4-BE49-F238E27FC236}">
                <a16:creationId xmlns:a16="http://schemas.microsoft.com/office/drawing/2014/main" id="{2B139395-EC93-42DC-9103-0BF7A5D79183}"/>
              </a:ext>
            </a:extLst>
          </p:cNvPr>
          <p:cNvSpPr>
            <a:spLocks noGrp="1"/>
          </p:cNvSpPr>
          <p:nvPr>
            <p:ph type="body" sz="quarter" idx="14"/>
          </p:nvPr>
        </p:nvSpPr>
        <p:spPr>
          <a:xfrm>
            <a:off x="992026" y="6466113"/>
            <a:ext cx="7945496" cy="375619"/>
          </a:xfrm>
        </p:spPr>
        <p:txBody>
          <a:bodyPr/>
          <a:lstStyle/>
          <a:p>
            <a:r>
              <a:rPr lang="en-US" i="1"/>
              <a:t>Introduction to Pathways</a:t>
            </a:r>
          </a:p>
        </p:txBody>
      </p:sp>
      <p:sp>
        <p:nvSpPr>
          <p:cNvPr id="6" name="Slide Number Placeholder 5">
            <a:extLst>
              <a:ext uri="{FF2B5EF4-FFF2-40B4-BE49-F238E27FC236}">
                <a16:creationId xmlns:a16="http://schemas.microsoft.com/office/drawing/2014/main" id="{5AFD0111-7240-EA50-3BF4-8E1F230EAA2D}"/>
              </a:ext>
            </a:extLst>
          </p:cNvPr>
          <p:cNvSpPr>
            <a:spLocks noGrp="1"/>
          </p:cNvSpPr>
          <p:nvPr>
            <p:ph type="sldNum" sz="quarter" idx="4"/>
          </p:nvPr>
        </p:nvSpPr>
        <p:spPr>
          <a:xfrm>
            <a:off x="5987089" y="6471359"/>
            <a:ext cx="2743200" cy="365125"/>
          </a:xfrm>
        </p:spPr>
        <p:txBody>
          <a:bodyPr anchor="ctr">
            <a:normAutofit/>
          </a:bodyPr>
          <a:lstStyle/>
          <a:p>
            <a:pPr>
              <a:spcAft>
                <a:spcPts val="600"/>
              </a:spcAft>
            </a:pPr>
            <a:r>
              <a:rPr lang="en-US" b="1">
                <a:solidFill>
                  <a:schemeClr val="accent2"/>
                </a:solidFill>
              </a:rPr>
              <a:t>Slide </a:t>
            </a:r>
            <a:fld id="{7CD06EFF-F9A5-9E40-A502-3D98189BE54D}" type="slidenum">
              <a:rPr lang="en-US" b="1" smtClean="0">
                <a:solidFill>
                  <a:schemeClr val="accent2"/>
                </a:solidFill>
              </a:rPr>
              <a:pPr>
                <a:spcAft>
                  <a:spcPts val="600"/>
                </a:spcAft>
              </a:pPr>
              <a:t>5</a:t>
            </a:fld>
            <a:endParaRPr lang="en-US" b="1">
              <a:solidFill>
                <a:schemeClr val="accent2"/>
              </a:solidFill>
            </a:endParaRPr>
          </a:p>
        </p:txBody>
      </p:sp>
    </p:spTree>
    <p:extLst>
      <p:ext uri="{BB962C8B-B14F-4D97-AF65-F5344CB8AC3E}">
        <p14:creationId xmlns:p14="http://schemas.microsoft.com/office/powerpoint/2010/main" val="984124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59E3D2-AC0F-0A91-4178-83E205C1ACAA}"/>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Data on the Student Overview Tab</a:t>
            </a:r>
          </a:p>
        </p:txBody>
      </p:sp>
      <p:sp>
        <p:nvSpPr>
          <p:cNvPr id="4" name="Text Placeholder 3">
            <a:extLst>
              <a:ext uri="{FF2B5EF4-FFF2-40B4-BE49-F238E27FC236}">
                <a16:creationId xmlns:a16="http://schemas.microsoft.com/office/drawing/2014/main" id="{DC6629D4-7687-9697-BF46-35198237B559}"/>
              </a:ext>
            </a:extLst>
          </p:cNvPr>
          <p:cNvSpPr>
            <a:spLocks noGrp="1"/>
          </p:cNvSpPr>
          <p:nvPr>
            <p:ph type="body" sz="quarter" idx="10"/>
          </p:nvPr>
        </p:nvSpPr>
        <p:spPr>
          <a:xfrm>
            <a:off x="991698" y="1668246"/>
            <a:ext cx="4929802" cy="3807265"/>
          </a:xfrm>
        </p:spPr>
        <p:txBody>
          <a:bodyPr>
            <a:normAutofit/>
          </a:bodyPr>
          <a:lstStyle/>
          <a:p>
            <a:r>
              <a:rPr lang="en-US" sz="1800" dirty="0"/>
              <a:t>Categories on the student overview tab</a:t>
            </a:r>
          </a:p>
        </p:txBody>
      </p:sp>
      <p:pic>
        <p:nvPicPr>
          <p:cNvPr id="12" name="Picture 11" descr="Screenshot of a categorized list interface displaying various academic and student status categories such as &quot;2026 SCI First Year,&quot; &quot;Active UGRD - Sch Computing and Information,&quot; and &quot;International Student.&quot; The list includes a search bar, pagination controls, and a horizontal scroll bar, indicating multiple categories and options for filtering or navigating through results.">
            <a:extLst>
              <a:ext uri="{FF2B5EF4-FFF2-40B4-BE49-F238E27FC236}">
                <a16:creationId xmlns:a16="http://schemas.microsoft.com/office/drawing/2014/main" id="{54469FCD-3951-577B-D93B-5B3E44F9F63E}"/>
              </a:ext>
            </a:extLst>
          </p:cNvPr>
          <p:cNvPicPr>
            <a:picLocks noChangeAspect="1"/>
          </p:cNvPicPr>
          <p:nvPr/>
        </p:nvPicPr>
        <p:blipFill>
          <a:blip r:embed="rId2"/>
          <a:stretch>
            <a:fillRect/>
          </a:stretch>
        </p:blipFill>
        <p:spPr>
          <a:xfrm>
            <a:off x="941999" y="2212260"/>
            <a:ext cx="5029200" cy="3928584"/>
          </a:xfrm>
          <a:prstGeom prst="rect">
            <a:avLst/>
          </a:prstGeom>
          <a:ln>
            <a:solidFill>
              <a:schemeClr val="tx1"/>
            </a:solidFill>
          </a:ln>
        </p:spPr>
      </p:pic>
      <p:sp>
        <p:nvSpPr>
          <p:cNvPr id="7" name="Text Placeholder 5">
            <a:extLst>
              <a:ext uri="{FF2B5EF4-FFF2-40B4-BE49-F238E27FC236}">
                <a16:creationId xmlns:a16="http://schemas.microsoft.com/office/drawing/2014/main" id="{D2930C8D-0D53-AAFE-3909-BBF953EFC653}"/>
              </a:ext>
            </a:extLst>
          </p:cNvPr>
          <p:cNvSpPr txBox="1">
            <a:spLocks/>
          </p:cNvSpPr>
          <p:nvPr/>
        </p:nvSpPr>
        <p:spPr>
          <a:xfrm>
            <a:off x="6820272" y="1668246"/>
            <a:ext cx="4929802" cy="3807265"/>
          </a:xfrm>
          <a:prstGeom prst="rect">
            <a:avLst/>
          </a:prstGeom>
        </p:spPr>
        <p:txBody>
          <a:bodyPr vert="horz" lIns="0" tIns="45720" rIns="0" bIns="45720" rtlCol="0">
            <a:normAutofit/>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sz="1800" dirty="0"/>
              <a:t>Custom Attribute on student overview tab</a:t>
            </a:r>
          </a:p>
        </p:txBody>
      </p:sp>
      <p:pic>
        <p:nvPicPr>
          <p:cNvPr id="8" name="Picture 7" descr="Screenshot of a table titled &quot;Custom Attributes&quot; showing two columns labeled &quot;Attribute&quot; and &quot;Value.&quot; The table contains one row with &quot;FYI Survey Priority Insight (See notes)&quot; under Attribute and &quot;Resources&quot; under Value, with a search bar and filter icon above the table.&#10;">
            <a:extLst>
              <a:ext uri="{FF2B5EF4-FFF2-40B4-BE49-F238E27FC236}">
                <a16:creationId xmlns:a16="http://schemas.microsoft.com/office/drawing/2014/main" id="{D7E768A7-4527-B409-D8C3-BA1A55E964EA}"/>
              </a:ext>
            </a:extLst>
          </p:cNvPr>
          <p:cNvPicPr>
            <a:picLocks noChangeAspect="1"/>
          </p:cNvPicPr>
          <p:nvPr/>
        </p:nvPicPr>
        <p:blipFill>
          <a:blip r:embed="rId3"/>
          <a:stretch>
            <a:fillRect/>
          </a:stretch>
        </p:blipFill>
        <p:spPr>
          <a:xfrm>
            <a:off x="6770573" y="2212260"/>
            <a:ext cx="5029200" cy="2719236"/>
          </a:xfrm>
          <a:prstGeom prst="rect">
            <a:avLst/>
          </a:prstGeom>
          <a:ln>
            <a:solidFill>
              <a:schemeClr val="tx1"/>
            </a:solidFill>
          </a:ln>
        </p:spPr>
      </p:pic>
      <p:sp>
        <p:nvSpPr>
          <p:cNvPr id="3" name="Text Placeholder 2">
            <a:extLst>
              <a:ext uri="{FF2B5EF4-FFF2-40B4-BE49-F238E27FC236}">
                <a16:creationId xmlns:a16="http://schemas.microsoft.com/office/drawing/2014/main" id="{5F7E1B3C-85E3-63AC-13D2-7122B839DE22}"/>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6" name="Slide Number Placeholder 5">
            <a:extLst>
              <a:ext uri="{FF2B5EF4-FFF2-40B4-BE49-F238E27FC236}">
                <a16:creationId xmlns:a16="http://schemas.microsoft.com/office/drawing/2014/main" id="{B2BFA5F6-E667-2F6C-8A0D-F5BA5AC0A659}"/>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6</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3763129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140D8-1ACA-40B1-978E-B46A04BBAF1D}"/>
              </a:ext>
            </a:extLst>
          </p:cNvPr>
          <p:cNvSpPr>
            <a:spLocks noGrp="1"/>
          </p:cNvSpPr>
          <p:nvPr>
            <p:ph type="title" idx="4294967295"/>
          </p:nvPr>
        </p:nvSpPr>
        <p:spPr>
          <a:xfrm>
            <a:off x="992188" y="48641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Pathways Platform User-Created Data</a:t>
            </a:r>
          </a:p>
        </p:txBody>
      </p:sp>
      <p:sp>
        <p:nvSpPr>
          <p:cNvPr id="15" name="Text Placeholder 3">
            <a:extLst>
              <a:ext uri="{FF2B5EF4-FFF2-40B4-BE49-F238E27FC236}">
                <a16:creationId xmlns:a16="http://schemas.microsoft.com/office/drawing/2014/main" id="{F16630B6-F8A0-1176-5474-ECCB856363A2}"/>
              </a:ext>
            </a:extLst>
          </p:cNvPr>
          <p:cNvSpPr>
            <a:spLocks noGrp="1"/>
          </p:cNvSpPr>
          <p:nvPr>
            <p:ph type="body" sz="quarter" idx="10"/>
          </p:nvPr>
        </p:nvSpPr>
        <p:spPr>
          <a:xfrm>
            <a:off x="992443" y="1705523"/>
            <a:ext cx="10971571" cy="714726"/>
          </a:xfrm>
          <a:solidFill>
            <a:schemeClr val="bg1"/>
          </a:solidFill>
        </p:spPr>
        <p:txBody>
          <a:bodyPr/>
          <a:lstStyle/>
          <a:p>
            <a:r>
              <a:rPr lang="en-US" dirty="0"/>
              <a:t>Data is also created by university staff and faculty via the daily use of Pathways </a:t>
            </a:r>
          </a:p>
        </p:txBody>
      </p:sp>
      <p:sp>
        <p:nvSpPr>
          <p:cNvPr id="10" name="Text Placeholder 9">
            <a:extLst>
              <a:ext uri="{FF2B5EF4-FFF2-40B4-BE49-F238E27FC236}">
                <a16:creationId xmlns:a16="http://schemas.microsoft.com/office/drawing/2014/main" id="{1433C570-A75B-EA00-68F1-99FA060A0861}"/>
              </a:ext>
            </a:extLst>
          </p:cNvPr>
          <p:cNvSpPr>
            <a:spLocks noGrp="1"/>
          </p:cNvSpPr>
          <p:nvPr>
            <p:ph type="body" sz="quarter" idx="24"/>
          </p:nvPr>
        </p:nvSpPr>
        <p:spPr>
          <a:xfrm>
            <a:off x="992026" y="2441304"/>
            <a:ext cx="2528249" cy="498538"/>
          </a:xfrm>
        </p:spPr>
        <p:txBody>
          <a:bodyPr/>
          <a:lstStyle/>
          <a:p>
            <a:pPr algn="ctr"/>
            <a:r>
              <a:rPr lang="en-US" sz="2800"/>
              <a:t>Notes Reasons</a:t>
            </a:r>
            <a:endParaRPr lang="en-US"/>
          </a:p>
        </p:txBody>
      </p:sp>
      <p:pic>
        <p:nvPicPr>
          <p:cNvPr id="20" name="Picture 19" descr="Icon depicting a blue document with two horizontal lines and a folded corner, accompanied by a blue and orange pencil positioned as if writing on the document. This graphic represents writing, editing, or note-taking activities.&#10;">
            <a:extLst>
              <a:ext uri="{FF2B5EF4-FFF2-40B4-BE49-F238E27FC236}">
                <a16:creationId xmlns:a16="http://schemas.microsoft.com/office/drawing/2014/main" id="{E2B2CBF3-22AF-A5A2-1D7E-4E3CA23241BE}"/>
              </a:ext>
            </a:extLst>
          </p:cNvPr>
          <p:cNvPicPr>
            <a:picLocks noChangeAspect="1"/>
          </p:cNvPicPr>
          <p:nvPr/>
        </p:nvPicPr>
        <p:blipFill rotWithShape="1">
          <a:blip r:embed="rId3">
            <a:extLst>
              <a:ext uri="{28A0092B-C50C-407E-A947-70E740481C1C}">
                <a14:useLocalDpi xmlns:a14="http://schemas.microsoft.com/office/drawing/2010/main" val="0"/>
              </a:ext>
            </a:extLst>
          </a:blip>
          <a:srcRect l="25445" t="29998" r="24863" b="33168"/>
          <a:stretch>
            <a:fillRect/>
          </a:stretch>
        </p:blipFill>
        <p:spPr bwMode="auto">
          <a:xfrm>
            <a:off x="1341750" y="3088091"/>
            <a:ext cx="1828800" cy="1355090"/>
          </a:xfrm>
          <a:prstGeom prst="rect">
            <a:avLst/>
          </a:prstGeom>
          <a:noFill/>
          <a:ln>
            <a:noFill/>
          </a:ln>
          <a:extLst>
            <a:ext uri="{53640926-AAD7-44D8-BBD7-CCE9431645EC}">
              <a14:shadowObscured xmlns:a14="http://schemas.microsoft.com/office/drawing/2010/main"/>
            </a:ext>
          </a:extLst>
        </p:spPr>
      </p:pic>
      <p:sp>
        <p:nvSpPr>
          <p:cNvPr id="11" name="Text Placeholder 10">
            <a:extLst>
              <a:ext uri="{FF2B5EF4-FFF2-40B4-BE49-F238E27FC236}">
                <a16:creationId xmlns:a16="http://schemas.microsoft.com/office/drawing/2014/main" id="{B0DCB158-F891-8625-6F14-9655C86D4E40}"/>
              </a:ext>
            </a:extLst>
          </p:cNvPr>
          <p:cNvSpPr>
            <a:spLocks noGrp="1"/>
          </p:cNvSpPr>
          <p:nvPr>
            <p:ph type="body" sz="quarter" idx="25"/>
          </p:nvPr>
        </p:nvSpPr>
        <p:spPr>
          <a:xfrm>
            <a:off x="3735029" y="2435720"/>
            <a:ext cx="2528249" cy="858198"/>
          </a:xfrm>
        </p:spPr>
        <p:txBody>
          <a:bodyPr/>
          <a:lstStyle/>
          <a:p>
            <a:pPr algn="ctr"/>
            <a:r>
              <a:rPr lang="en-US" sz="2800"/>
              <a:t>Appointments &amp; Appointment Summaries</a:t>
            </a:r>
          </a:p>
        </p:txBody>
      </p:sp>
      <p:pic>
        <p:nvPicPr>
          <p:cNvPr id="21" name="Picture 20" descr="Icon of a calendar with two yellow checkmarks indicating completed appointments. The calendar outline is blue with two rings at the top, and three horizontal lines represent text or events.&#10;">
            <a:extLst>
              <a:ext uri="{FF2B5EF4-FFF2-40B4-BE49-F238E27FC236}">
                <a16:creationId xmlns:a16="http://schemas.microsoft.com/office/drawing/2014/main" id="{528800B1-F2A8-6448-0F25-3F488C09776E}"/>
              </a:ext>
            </a:extLst>
          </p:cNvPr>
          <p:cNvPicPr>
            <a:picLocks noChangeAspect="1"/>
          </p:cNvPicPr>
          <p:nvPr/>
        </p:nvPicPr>
        <p:blipFill rotWithShape="1">
          <a:blip r:embed="rId4">
            <a:extLst>
              <a:ext uri="{28A0092B-C50C-407E-A947-70E740481C1C}">
                <a14:useLocalDpi xmlns:a14="http://schemas.microsoft.com/office/drawing/2010/main" val="0"/>
              </a:ext>
            </a:extLst>
          </a:blip>
          <a:srcRect l="21830" t="20357" r="22318" b="26336"/>
          <a:stretch>
            <a:fillRect/>
          </a:stretch>
        </p:blipFill>
        <p:spPr bwMode="auto">
          <a:xfrm>
            <a:off x="4138022" y="3786731"/>
            <a:ext cx="1653503" cy="1577717"/>
          </a:xfrm>
          <a:prstGeom prst="rect">
            <a:avLst/>
          </a:prstGeom>
          <a:noFill/>
          <a:ln>
            <a:noFill/>
          </a:ln>
          <a:extLst>
            <a:ext uri="{53640926-AAD7-44D8-BBD7-CCE9431645EC}">
              <a14:shadowObscured xmlns:a14="http://schemas.microsoft.com/office/drawing/2010/main"/>
            </a:ext>
          </a:extLst>
        </p:spPr>
      </p:pic>
      <p:sp>
        <p:nvSpPr>
          <p:cNvPr id="8" name="Text Placeholder 7">
            <a:extLst>
              <a:ext uri="{FF2B5EF4-FFF2-40B4-BE49-F238E27FC236}">
                <a16:creationId xmlns:a16="http://schemas.microsoft.com/office/drawing/2014/main" id="{578D25CC-F1D0-F2B8-0405-597792459B84}"/>
              </a:ext>
            </a:extLst>
          </p:cNvPr>
          <p:cNvSpPr>
            <a:spLocks noGrp="1"/>
          </p:cNvSpPr>
          <p:nvPr>
            <p:ph type="body" sz="quarter" idx="22"/>
          </p:nvPr>
        </p:nvSpPr>
        <p:spPr>
          <a:xfrm>
            <a:off x="6478229" y="2435720"/>
            <a:ext cx="2528249" cy="880402"/>
          </a:xfrm>
        </p:spPr>
        <p:txBody>
          <a:bodyPr/>
          <a:lstStyle/>
          <a:p>
            <a:pPr algn="ctr"/>
            <a:r>
              <a:rPr lang="en-US" sz="2800"/>
              <a:t>Progress Reports </a:t>
            </a:r>
          </a:p>
        </p:txBody>
      </p:sp>
      <p:pic>
        <p:nvPicPr>
          <p:cNvPr id="22" name="Picture 21" descr="Icon of a document containing a bar chart with three ascending yellow bars and a blue upward trending arrow indicating progress.&#10;">
            <a:extLst>
              <a:ext uri="{FF2B5EF4-FFF2-40B4-BE49-F238E27FC236}">
                <a16:creationId xmlns:a16="http://schemas.microsoft.com/office/drawing/2014/main" id="{AFDE146E-F87B-B7A8-F349-6011C509BA55}"/>
              </a:ext>
            </a:extLst>
          </p:cNvPr>
          <p:cNvPicPr>
            <a:picLocks noChangeAspect="1"/>
          </p:cNvPicPr>
          <p:nvPr/>
        </p:nvPicPr>
        <p:blipFill rotWithShape="1">
          <a:blip r:embed="rId5">
            <a:extLst>
              <a:ext uri="{28A0092B-C50C-407E-A947-70E740481C1C}">
                <a14:useLocalDpi xmlns:a14="http://schemas.microsoft.com/office/drawing/2010/main" val="0"/>
              </a:ext>
            </a:extLst>
          </a:blip>
          <a:srcRect l="29329" t="25445" r="29954" b="30087"/>
          <a:stretch>
            <a:fillRect/>
          </a:stretch>
        </p:blipFill>
        <p:spPr bwMode="auto">
          <a:xfrm>
            <a:off x="7029464" y="3541878"/>
            <a:ext cx="1425777" cy="1557753"/>
          </a:xfrm>
          <a:prstGeom prst="rect">
            <a:avLst/>
          </a:prstGeom>
          <a:noFill/>
          <a:ln>
            <a:noFill/>
          </a:ln>
          <a:extLst>
            <a:ext uri="{53640926-AAD7-44D8-BBD7-CCE9431645EC}">
              <a14:shadowObscured xmlns:a14="http://schemas.microsoft.com/office/drawing/2010/main"/>
            </a:ext>
          </a:extLst>
        </p:spPr>
      </p:pic>
      <p:sp>
        <p:nvSpPr>
          <p:cNvPr id="9" name="Text Placeholder 8">
            <a:extLst>
              <a:ext uri="{FF2B5EF4-FFF2-40B4-BE49-F238E27FC236}">
                <a16:creationId xmlns:a16="http://schemas.microsoft.com/office/drawing/2014/main" id="{750F9B46-B361-482C-A2C2-148AD95D0451}"/>
              </a:ext>
            </a:extLst>
          </p:cNvPr>
          <p:cNvSpPr>
            <a:spLocks noGrp="1"/>
          </p:cNvSpPr>
          <p:nvPr>
            <p:ph type="body" sz="quarter" idx="23"/>
          </p:nvPr>
        </p:nvSpPr>
        <p:spPr>
          <a:xfrm>
            <a:off x="9338784" y="2420249"/>
            <a:ext cx="2528249" cy="498537"/>
          </a:xfrm>
        </p:spPr>
        <p:txBody>
          <a:bodyPr/>
          <a:lstStyle/>
          <a:p>
            <a:pPr algn="ctr"/>
            <a:r>
              <a:rPr lang="en-US" sz="2800"/>
              <a:t>Referrals &amp; Case</a:t>
            </a:r>
          </a:p>
        </p:txBody>
      </p:sp>
      <p:pic>
        <p:nvPicPr>
          <p:cNvPr id="25" name="Picture 24" descr="Icon showing two blue file folders with an yellow user silhouette, an arrow pointing right, and a blue checkmark. It represents case management and information sharing.&#10;">
            <a:extLst>
              <a:ext uri="{FF2B5EF4-FFF2-40B4-BE49-F238E27FC236}">
                <a16:creationId xmlns:a16="http://schemas.microsoft.com/office/drawing/2014/main" id="{D52544DE-47A8-B3EE-19C1-539690B4D2C6}"/>
              </a:ext>
            </a:extLst>
          </p:cNvPr>
          <p:cNvPicPr>
            <a:picLocks noChangeAspect="1"/>
          </p:cNvPicPr>
          <p:nvPr/>
        </p:nvPicPr>
        <p:blipFill rotWithShape="1">
          <a:blip r:embed="rId6">
            <a:extLst>
              <a:ext uri="{28A0092B-C50C-407E-A947-70E740481C1C}">
                <a14:useLocalDpi xmlns:a14="http://schemas.microsoft.com/office/drawing/2010/main" val="0"/>
              </a:ext>
            </a:extLst>
          </a:blip>
          <a:srcRect l="15722" t="22246" r="19785" b="28877"/>
          <a:stretch>
            <a:fillRect/>
          </a:stretch>
        </p:blipFill>
        <p:spPr bwMode="auto">
          <a:xfrm>
            <a:off x="9571153" y="3541878"/>
            <a:ext cx="1828799" cy="1385569"/>
          </a:xfrm>
          <a:prstGeom prst="rect">
            <a:avLst/>
          </a:prstGeom>
          <a:noFill/>
          <a:ln>
            <a:noFill/>
          </a:ln>
          <a:extLst>
            <a:ext uri="{53640926-AAD7-44D8-BBD7-CCE9431645EC}">
              <a14:shadowObscured xmlns:a14="http://schemas.microsoft.com/office/drawing/2010/main"/>
            </a:ext>
          </a:extLst>
        </p:spPr>
      </p:pic>
      <p:sp>
        <p:nvSpPr>
          <p:cNvPr id="4" name="Text Placeholder 3">
            <a:extLst>
              <a:ext uri="{FF2B5EF4-FFF2-40B4-BE49-F238E27FC236}">
                <a16:creationId xmlns:a16="http://schemas.microsoft.com/office/drawing/2014/main" id="{F4083302-0365-47CB-499F-0269E210410E}"/>
              </a:ext>
            </a:extLst>
          </p:cNvPr>
          <p:cNvSpPr txBox="1">
            <a:spLocks/>
          </p:cNvSpPr>
          <p:nvPr/>
        </p:nvSpPr>
        <p:spPr>
          <a:xfrm>
            <a:off x="992444" y="5711414"/>
            <a:ext cx="8488908" cy="714726"/>
          </a:xfrm>
          <a:prstGeom prst="rect">
            <a:avLst/>
          </a:prstGeom>
          <a:noFill/>
        </p:spPr>
        <p:txBody>
          <a:bodyPr vert="horz" lIns="0" tIns="45720" rIns="0" bIns="45720" rtlCol="0">
            <a:normAutofit lnSpcReduction="10000"/>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dirty="0"/>
              <a:t>Platform users can also add </a:t>
            </a:r>
            <a:r>
              <a:rPr lang="en-US" b="1" dirty="0">
                <a:solidFill>
                  <a:schemeClr val="accent1"/>
                </a:solidFill>
              </a:rPr>
              <a:t>Tags</a:t>
            </a:r>
            <a:r>
              <a:rPr lang="en-US" dirty="0"/>
              <a:t> to students which become useful filters in searches and reports </a:t>
            </a:r>
          </a:p>
        </p:txBody>
      </p:sp>
      <p:sp>
        <p:nvSpPr>
          <p:cNvPr id="3" name="Text Placeholder 2">
            <a:extLst>
              <a:ext uri="{FF2B5EF4-FFF2-40B4-BE49-F238E27FC236}">
                <a16:creationId xmlns:a16="http://schemas.microsoft.com/office/drawing/2014/main" id="{0454C8E3-DD06-C049-AFEA-897ACF71CEE5}"/>
              </a:ext>
            </a:extLst>
          </p:cNvPr>
          <p:cNvSpPr>
            <a:spLocks noGrp="1"/>
          </p:cNvSpPr>
          <p:nvPr>
            <p:ph type="body" sz="quarter" idx="14"/>
          </p:nvPr>
        </p:nvSpPr>
        <p:spPr/>
        <p:txBody>
          <a:bodyPr/>
          <a:lstStyle/>
          <a:p>
            <a:r>
              <a:rPr lang="en-US" i="1"/>
              <a:t>Introduction to Pathways</a:t>
            </a:r>
          </a:p>
        </p:txBody>
      </p:sp>
      <p:sp>
        <p:nvSpPr>
          <p:cNvPr id="12" name="Slide Number Placeholder 11">
            <a:extLst>
              <a:ext uri="{FF2B5EF4-FFF2-40B4-BE49-F238E27FC236}">
                <a16:creationId xmlns:a16="http://schemas.microsoft.com/office/drawing/2014/main" id="{F97B785D-448D-A9D0-C8A7-5D144D2CAADA}"/>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7</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1791625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1DB18-D4F6-06CD-E1BE-13D2594145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70247F-42D4-A4F7-417A-98AF39C6EA91}"/>
              </a:ext>
            </a:extLst>
          </p:cNvPr>
          <p:cNvSpPr>
            <a:spLocks noGrp="1"/>
          </p:cNvSpPr>
          <p:nvPr>
            <p:ph type="title" idx="4294967295"/>
          </p:nvPr>
        </p:nvSpPr>
        <p:spPr>
          <a:xfrm>
            <a:off x="855663" y="476250"/>
            <a:ext cx="10059987" cy="213995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4800" b="1" i="0" u="none" strike="noStrike" kern="1200" cap="none" spc="0" normalizeH="0" baseline="0" noProof="0" dirty="0">
                <a:ln>
                  <a:noFill/>
                </a:ln>
                <a:solidFill>
                  <a:schemeClr val="accent2"/>
                </a:solidFill>
                <a:effectLst/>
                <a:uLnTx/>
                <a:uFillTx/>
                <a:latin typeface="Aptos" panose="020B0604020202020204" pitchFamily="34" charset="0"/>
                <a:ea typeface="+mn-ea"/>
                <a:cs typeface="Aptos" panose="020B0604020202020204" pitchFamily="34" charset="0"/>
              </a:rPr>
              <a:t>Accessing Data via an Advanced Search or Report</a:t>
            </a:r>
          </a:p>
        </p:txBody>
      </p:sp>
      <p:sp>
        <p:nvSpPr>
          <p:cNvPr id="3" name="Text Placeholder 2">
            <a:extLst>
              <a:ext uri="{FF2B5EF4-FFF2-40B4-BE49-F238E27FC236}">
                <a16:creationId xmlns:a16="http://schemas.microsoft.com/office/drawing/2014/main" id="{81A366AD-98EE-57D4-60E3-FECA8A1F4D2E}"/>
              </a:ext>
            </a:extLst>
          </p:cNvPr>
          <p:cNvSpPr>
            <a:spLocks noGrp="1"/>
          </p:cNvSpPr>
          <p:nvPr>
            <p:ph type="body" sz="quarter" idx="11"/>
          </p:nvPr>
        </p:nvSpPr>
        <p:spPr>
          <a:xfrm>
            <a:off x="855739" y="3125026"/>
            <a:ext cx="8254705" cy="2982264"/>
          </a:xfrm>
        </p:spPr>
        <p:txBody>
          <a:bodyPr/>
          <a:lstStyle/>
          <a:p>
            <a:r>
              <a:rPr lang="en-US"/>
              <a:t>Using the searching and reporting capabilities in Pathways allows users to access this data on-demand, and without the need to put in a special data request.</a:t>
            </a:r>
          </a:p>
        </p:txBody>
      </p:sp>
    </p:spTree>
    <p:extLst>
      <p:ext uri="{BB962C8B-B14F-4D97-AF65-F5344CB8AC3E}">
        <p14:creationId xmlns:p14="http://schemas.microsoft.com/office/powerpoint/2010/main" val="3513177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80CDD8D-E431-8234-CF2F-8A4B0427B42D}"/>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Advanced Searches vs Pathways Reports</a:t>
            </a:r>
          </a:p>
        </p:txBody>
      </p:sp>
      <p:graphicFrame>
        <p:nvGraphicFramePr>
          <p:cNvPr id="17" name="Table 16">
            <a:extLst>
              <a:ext uri="{FF2B5EF4-FFF2-40B4-BE49-F238E27FC236}">
                <a16:creationId xmlns:a16="http://schemas.microsoft.com/office/drawing/2014/main" id="{A0C266AB-1282-57A7-5908-017E31086C39}"/>
              </a:ext>
            </a:extLst>
          </p:cNvPr>
          <p:cNvGraphicFramePr>
            <a:graphicFrameLocks noGrp="1"/>
          </p:cNvGraphicFramePr>
          <p:nvPr>
            <p:extLst>
              <p:ext uri="{D42A27DB-BD31-4B8C-83A1-F6EECF244321}">
                <p14:modId xmlns:p14="http://schemas.microsoft.com/office/powerpoint/2010/main" val="606192386"/>
              </p:ext>
            </p:extLst>
          </p:nvPr>
        </p:nvGraphicFramePr>
        <p:xfrm>
          <a:off x="991700" y="1870549"/>
          <a:ext cx="10758374" cy="3916529"/>
        </p:xfrm>
        <a:graphic>
          <a:graphicData uri="http://schemas.openxmlformats.org/drawingml/2006/table">
            <a:tbl>
              <a:tblPr firstRow="1" bandRow="1">
                <a:tableStyleId>{5C22544A-7EE6-4342-B048-85BDC9FD1C3A}</a:tableStyleId>
              </a:tblPr>
              <a:tblGrid>
                <a:gridCol w="1099567">
                  <a:extLst>
                    <a:ext uri="{9D8B030D-6E8A-4147-A177-3AD203B41FA5}">
                      <a16:colId xmlns:a16="http://schemas.microsoft.com/office/drawing/2014/main" val="3136962267"/>
                    </a:ext>
                  </a:extLst>
                </a:gridCol>
                <a:gridCol w="4377266">
                  <a:extLst>
                    <a:ext uri="{9D8B030D-6E8A-4147-A177-3AD203B41FA5}">
                      <a16:colId xmlns:a16="http://schemas.microsoft.com/office/drawing/2014/main" val="2463524044"/>
                    </a:ext>
                  </a:extLst>
                </a:gridCol>
                <a:gridCol w="5281541">
                  <a:extLst>
                    <a:ext uri="{9D8B030D-6E8A-4147-A177-3AD203B41FA5}">
                      <a16:colId xmlns:a16="http://schemas.microsoft.com/office/drawing/2014/main" val="3952190303"/>
                    </a:ext>
                  </a:extLst>
                </a:gridCol>
              </a:tblGrid>
              <a:tr h="293332">
                <a:tc>
                  <a:txBody>
                    <a:bodyPr/>
                    <a:lstStyle/>
                    <a:p>
                      <a:endParaRPr lang="en-US"/>
                    </a:p>
                  </a:txBody>
                  <a:tcPr/>
                </a:tc>
                <a:tc>
                  <a:txBody>
                    <a:bodyPr/>
                    <a:lstStyle/>
                    <a:p>
                      <a:r>
                        <a:rPr lang="en-US"/>
                        <a:t>Advanced Search</a:t>
                      </a:r>
                    </a:p>
                  </a:txBody>
                  <a:tcPr/>
                </a:tc>
                <a:tc>
                  <a:txBody>
                    <a:bodyPr/>
                    <a:lstStyle/>
                    <a:p>
                      <a:r>
                        <a:rPr lang="en-US"/>
                        <a:t>Pathways Reports</a:t>
                      </a:r>
                    </a:p>
                  </a:txBody>
                  <a:tcPr/>
                </a:tc>
                <a:extLst>
                  <a:ext uri="{0D108BD9-81ED-4DB2-BD59-A6C34878D82A}">
                    <a16:rowId xmlns:a16="http://schemas.microsoft.com/office/drawing/2014/main" val="680737561"/>
                  </a:ext>
                </a:extLst>
              </a:tr>
              <a:tr h="1173329">
                <a:tc>
                  <a:txBody>
                    <a:bodyPr/>
                    <a:lstStyle/>
                    <a:p>
                      <a:pPr algn="l"/>
                      <a:r>
                        <a:rPr lang="en-US" sz="1800" b="1"/>
                        <a:t>What is 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An advanced search allows you to find individual or populations of students, based on the various filters that you select.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Pathways Reports provide access to Pathways user-created data, such as referrals/cases, progress reports, appointments and appointment summaries. Much like advanced searches, most reports will make use of categories as one of the primary filters.</a:t>
                      </a:r>
                    </a:p>
                  </a:txBody>
                  <a:tcPr/>
                </a:tc>
                <a:extLst>
                  <a:ext uri="{0D108BD9-81ED-4DB2-BD59-A6C34878D82A}">
                    <a16:rowId xmlns:a16="http://schemas.microsoft.com/office/drawing/2014/main" val="2603798482"/>
                  </a:ext>
                </a:extLst>
              </a:tr>
              <a:tr h="1173329">
                <a:tc>
                  <a:txBody>
                    <a:bodyPr/>
                    <a:lstStyle/>
                    <a:p>
                      <a:pPr algn="l"/>
                      <a:r>
                        <a:rPr lang="en-US" sz="1800" b="1"/>
                        <a:t>Who has access</a:t>
                      </a:r>
                    </a:p>
                  </a:txBody>
                  <a:tcPr/>
                </a:tc>
                <a:tc>
                  <a:txBody>
                    <a:bodyPr/>
                    <a:lstStyle/>
                    <a:p>
                      <a:pPr marL="0" lvl="0" indent="0">
                        <a:buNone/>
                      </a:pPr>
                      <a:r>
                        <a:rPr lang="en-US" sz="1600"/>
                        <a:t>Most platform users have access to perform an advanced search. However, the data they can search on may vary slightly based on the role they have within the platform.</a:t>
                      </a:r>
                    </a:p>
                  </a:txBody>
                  <a:tcPr/>
                </a:tc>
                <a:tc>
                  <a:txBody>
                    <a:bodyPr/>
                    <a:lstStyle/>
                    <a:p>
                      <a:pPr marL="0" lvl="0" indent="0">
                        <a:buNone/>
                      </a:pPr>
                      <a:r>
                        <a:rPr lang="en-US" sz="1600"/>
                        <a:t>Access to reports varies by the role that a user has in the platform. </a:t>
                      </a:r>
                    </a:p>
                  </a:txBody>
                  <a:tcPr/>
                </a:tc>
                <a:extLst>
                  <a:ext uri="{0D108BD9-81ED-4DB2-BD59-A6C34878D82A}">
                    <a16:rowId xmlns:a16="http://schemas.microsoft.com/office/drawing/2014/main" val="1805719775"/>
                  </a:ext>
                </a:extLst>
              </a:tr>
              <a:tr h="1038591">
                <a:tc>
                  <a:txBody>
                    <a:bodyPr/>
                    <a:lstStyle/>
                    <a:p>
                      <a:pPr algn="l"/>
                      <a:r>
                        <a:rPr lang="en-US" sz="1800" b="1"/>
                        <a:t>When to use it</a:t>
                      </a:r>
                    </a:p>
                  </a:txBody>
                  <a:tcPr/>
                </a:tc>
                <a:tc>
                  <a:txBody>
                    <a:bodyPr/>
                    <a:lstStyle/>
                    <a:p>
                      <a:pPr lvl="0"/>
                      <a:r>
                        <a:rPr lang="en-US" sz="1600"/>
                        <a:t>Conduct an advanced search when you want to identify a list of students based on specific PeopleSoft data, and/or Pathways tag data.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Reports will be used when you are trying to access Pathways-specific data for purposes of conduct student outreach, or for analyzing platform usage (such as for year-end usage reports.)</a:t>
                      </a:r>
                    </a:p>
                  </a:txBody>
                  <a:tcPr/>
                </a:tc>
                <a:extLst>
                  <a:ext uri="{0D108BD9-81ED-4DB2-BD59-A6C34878D82A}">
                    <a16:rowId xmlns:a16="http://schemas.microsoft.com/office/drawing/2014/main" val="2151726584"/>
                  </a:ext>
                </a:extLst>
              </a:tr>
            </a:tbl>
          </a:graphicData>
        </a:graphic>
      </p:graphicFrame>
      <p:sp>
        <p:nvSpPr>
          <p:cNvPr id="9" name="Text Placeholder 8">
            <a:extLst>
              <a:ext uri="{FF2B5EF4-FFF2-40B4-BE49-F238E27FC236}">
                <a16:creationId xmlns:a16="http://schemas.microsoft.com/office/drawing/2014/main" id="{DDB5FE8D-F1E7-D1DA-D4F5-2C4B47850AFF}"/>
              </a:ext>
            </a:extLst>
          </p:cNvPr>
          <p:cNvSpPr>
            <a:spLocks noGrp="1"/>
          </p:cNvSpPr>
          <p:nvPr>
            <p:ph type="body" sz="quarter" idx="14"/>
          </p:nvPr>
        </p:nvSpPr>
        <p:spPr/>
        <p:txBody>
          <a:bodyPr>
            <a:normAutofit/>
          </a:bodyPr>
          <a:lstStyle/>
          <a:p>
            <a:r>
              <a:rPr lang="en-US" i="1"/>
              <a:t>Introduction to Pathways</a:t>
            </a:r>
          </a:p>
        </p:txBody>
      </p:sp>
      <p:sp>
        <p:nvSpPr>
          <p:cNvPr id="2" name="Slide Number Placeholder 4">
            <a:extLst>
              <a:ext uri="{FF2B5EF4-FFF2-40B4-BE49-F238E27FC236}">
                <a16:creationId xmlns:a16="http://schemas.microsoft.com/office/drawing/2014/main" id="{9449AC74-28E2-74E7-B7E8-BF3788C39CEE}"/>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9</a:t>
            </a:fld>
            <a:endParaRPr lang="en-US" b="1" dirty="0">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697331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E1F8078-51B0-972C-1210-AD3C316D99E8}"/>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Advanced Search</a:t>
            </a:r>
          </a:p>
        </p:txBody>
      </p:sp>
      <p:sp>
        <p:nvSpPr>
          <p:cNvPr id="5" name="Text Placeholder 4">
            <a:extLst>
              <a:ext uri="{FF2B5EF4-FFF2-40B4-BE49-F238E27FC236}">
                <a16:creationId xmlns:a16="http://schemas.microsoft.com/office/drawing/2014/main" id="{B97C2036-EB6C-FE58-541B-078C4377CB2A}"/>
              </a:ext>
            </a:extLst>
          </p:cNvPr>
          <p:cNvSpPr>
            <a:spLocks noGrp="1"/>
          </p:cNvSpPr>
          <p:nvPr>
            <p:ph type="body" sz="quarter" idx="10"/>
          </p:nvPr>
        </p:nvSpPr>
        <p:spPr>
          <a:xfrm>
            <a:off x="991698" y="1668250"/>
            <a:ext cx="4058767" cy="3807265"/>
          </a:xfrm>
        </p:spPr>
        <p:txBody>
          <a:bodyPr>
            <a:normAutofit/>
          </a:bodyPr>
          <a:lstStyle/>
          <a:p>
            <a:r>
              <a:rPr lang="en-US" dirty="0"/>
              <a:t>Identify a list of students who meet the selected search criteria</a:t>
            </a:r>
          </a:p>
          <a:p>
            <a:r>
              <a:rPr lang="en-US" b="1" dirty="0">
                <a:solidFill>
                  <a:srgbClr val="003594"/>
                </a:solidFill>
              </a:rPr>
              <a:t>Category</a:t>
            </a:r>
            <a:r>
              <a:rPr lang="en-US" dirty="0"/>
              <a:t> data, or other PeopleSoft </a:t>
            </a:r>
            <a:r>
              <a:rPr lang="en-US" b="1" dirty="0">
                <a:solidFill>
                  <a:srgbClr val="003594"/>
                </a:solidFill>
              </a:rPr>
              <a:t>academic </a:t>
            </a:r>
            <a:r>
              <a:rPr lang="en-US" dirty="0"/>
              <a:t>data are used as filters in advanced searches</a:t>
            </a:r>
          </a:p>
          <a:p>
            <a:r>
              <a:rPr lang="en-US" dirty="0"/>
              <a:t>The results of an advanced search will be a single row for each student</a:t>
            </a:r>
          </a:p>
          <a:p>
            <a:pPr marL="0" indent="0">
              <a:buNone/>
            </a:pPr>
            <a:endParaRPr lang="en-US" dirty="0"/>
          </a:p>
        </p:txBody>
      </p:sp>
      <p:pic>
        <p:nvPicPr>
          <p:cNvPr id="20" name="Picture 19" descr="Screenshot of a student search interface from Pathways platform showing multiple filter options for refining search results, including fields for name, gender, race or ethnicity, student ID, and category selections. Key details include highlighted category filters with one set to &quot;Pittsburgh Campus-Undergrad (PIT-UGRD)&quot; and others set to &quot;All,&quot; indicating specific and broad search criteria for enrollment and performance data.&#10;">
            <a:extLst>
              <a:ext uri="{FF2B5EF4-FFF2-40B4-BE49-F238E27FC236}">
                <a16:creationId xmlns:a16="http://schemas.microsoft.com/office/drawing/2014/main" id="{B028A184-C790-69CD-6566-B37EC2B9AB04}"/>
              </a:ext>
            </a:extLst>
          </p:cNvPr>
          <p:cNvPicPr>
            <a:picLocks noChangeAspect="1"/>
          </p:cNvPicPr>
          <p:nvPr/>
        </p:nvPicPr>
        <p:blipFill>
          <a:blip r:embed="rId2"/>
          <a:stretch>
            <a:fillRect/>
          </a:stretch>
        </p:blipFill>
        <p:spPr>
          <a:xfrm>
            <a:off x="5462016" y="0"/>
            <a:ext cx="6729984" cy="5872712"/>
          </a:xfrm>
          <a:prstGeom prst="rect">
            <a:avLst/>
          </a:prstGeom>
          <a:ln>
            <a:solidFill>
              <a:schemeClr val="tx1"/>
            </a:solidFill>
          </a:ln>
        </p:spPr>
      </p:pic>
      <p:sp>
        <p:nvSpPr>
          <p:cNvPr id="15" name="Text Placeholder 14">
            <a:extLst>
              <a:ext uri="{FF2B5EF4-FFF2-40B4-BE49-F238E27FC236}">
                <a16:creationId xmlns:a16="http://schemas.microsoft.com/office/drawing/2014/main" id="{CD0715E9-423D-8B50-A90A-85EEA41A5F71}"/>
              </a:ext>
            </a:extLst>
          </p:cNvPr>
          <p:cNvSpPr>
            <a:spLocks noGrp="1"/>
          </p:cNvSpPr>
          <p:nvPr>
            <p:ph type="body" sz="quarter" idx="14"/>
          </p:nvPr>
        </p:nvSpPr>
        <p:spPr>
          <a:xfrm>
            <a:off x="992026" y="6466113"/>
            <a:ext cx="5360648" cy="375619"/>
          </a:xfrm>
        </p:spPr>
        <p:txBody>
          <a:bodyPr>
            <a:normAutofit/>
          </a:bodyPr>
          <a:lstStyle/>
          <a:p>
            <a:r>
              <a:rPr lang="en-US" i="1"/>
              <a:t>Introduction to Pathways</a:t>
            </a:r>
          </a:p>
        </p:txBody>
      </p:sp>
      <p:sp>
        <p:nvSpPr>
          <p:cNvPr id="2" name="Slide Number Placeholder 4">
            <a:extLst>
              <a:ext uri="{FF2B5EF4-FFF2-40B4-BE49-F238E27FC236}">
                <a16:creationId xmlns:a16="http://schemas.microsoft.com/office/drawing/2014/main" id="{66AC77F5-AD33-C82B-4AA2-C820C3F58415}"/>
              </a:ext>
            </a:extLst>
          </p:cNvPr>
          <p:cNvSpPr>
            <a:spLocks noGrp="1"/>
          </p:cNvSpPr>
          <p:nvPr>
            <p:ph type="sldNum" sz="quarter" idx="4"/>
          </p:nvPr>
        </p:nvSpPr>
        <p:spPr>
          <a:xfrm>
            <a:off x="5987089" y="6471359"/>
            <a:ext cx="2743200" cy="365125"/>
          </a:xfrm>
        </p:spPr>
        <p:txBody>
          <a:bodyPr/>
          <a:lstStyle/>
          <a:p>
            <a:r>
              <a:rPr lang="en-US" b="1" dirty="0">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10</a:t>
            </a:fld>
            <a:endParaRPr lang="en-US" b="1" dirty="0">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3404906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F6ADD1A-F943-05E1-FC89-7401477FBB44}"/>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Pathways Reports</a:t>
            </a:r>
          </a:p>
        </p:txBody>
      </p:sp>
      <p:sp>
        <p:nvSpPr>
          <p:cNvPr id="16" name="Text Placeholder 15">
            <a:extLst>
              <a:ext uri="{FF2B5EF4-FFF2-40B4-BE49-F238E27FC236}">
                <a16:creationId xmlns:a16="http://schemas.microsoft.com/office/drawing/2014/main" id="{A24E0D53-BEFC-9AF6-0538-83E121348E7D}"/>
              </a:ext>
            </a:extLst>
          </p:cNvPr>
          <p:cNvSpPr>
            <a:spLocks noGrp="1"/>
          </p:cNvSpPr>
          <p:nvPr>
            <p:ph type="body" sz="quarter" idx="10"/>
          </p:nvPr>
        </p:nvSpPr>
        <p:spPr>
          <a:xfrm>
            <a:off x="991698" y="1668250"/>
            <a:ext cx="4003635" cy="4182217"/>
          </a:xfrm>
        </p:spPr>
        <p:txBody>
          <a:bodyPr>
            <a:normAutofit fontScale="92500" lnSpcReduction="20000"/>
          </a:bodyPr>
          <a:lstStyle/>
          <a:p>
            <a:r>
              <a:rPr lang="en-US" dirty="0"/>
              <a:t>Pathways Reports provide access to Pathways user-created data – the results of the report will be dependent on the type of report you are using</a:t>
            </a:r>
          </a:p>
          <a:p>
            <a:r>
              <a:rPr lang="en-US" b="1" dirty="0">
                <a:solidFill>
                  <a:srgbClr val="003594"/>
                </a:solidFill>
              </a:rPr>
              <a:t>Categories</a:t>
            </a:r>
            <a:r>
              <a:rPr lang="en-US" dirty="0"/>
              <a:t> remain a common filter in reports</a:t>
            </a:r>
          </a:p>
          <a:p>
            <a:r>
              <a:rPr lang="en-US" dirty="0"/>
              <a:t>Our team has created templates for commonly used reports – While the platform also an AI filter assistant that can help you get started in identifying the filters necessary to get the results you want</a:t>
            </a:r>
          </a:p>
        </p:txBody>
      </p:sp>
      <p:pic>
        <p:nvPicPr>
          <p:cNvPr id="13" name="Picture 12" descr="Screenshot of a student report filter interface from Pathways platform showing options to generate and customize data filters. Two filters are applied: one includes students in &quot;Emphasis Campus Locations (PIT-UGRD)&quot; category, and another excludes students &quot;Applied for Graduation Fall 2026 (APPFALL2271)&quot; category, with logic set to match all filters.&#10;">
            <a:extLst>
              <a:ext uri="{FF2B5EF4-FFF2-40B4-BE49-F238E27FC236}">
                <a16:creationId xmlns:a16="http://schemas.microsoft.com/office/drawing/2014/main" id="{BBEF30EF-0757-4512-0297-CA2A0135E6E9}"/>
              </a:ext>
            </a:extLst>
          </p:cNvPr>
          <p:cNvPicPr>
            <a:picLocks noChangeAspect="1"/>
          </p:cNvPicPr>
          <p:nvPr/>
        </p:nvPicPr>
        <p:blipFill>
          <a:blip r:embed="rId2"/>
          <a:stretch>
            <a:fillRect/>
          </a:stretch>
        </p:blipFill>
        <p:spPr>
          <a:xfrm>
            <a:off x="5466373" y="0"/>
            <a:ext cx="6725627" cy="5385072"/>
          </a:xfrm>
          <a:prstGeom prst="rect">
            <a:avLst/>
          </a:prstGeom>
          <a:ln>
            <a:solidFill>
              <a:schemeClr val="tx1"/>
            </a:solidFill>
          </a:ln>
        </p:spPr>
      </p:pic>
      <p:sp>
        <p:nvSpPr>
          <p:cNvPr id="18" name="Text Placeholder 17">
            <a:extLst>
              <a:ext uri="{FF2B5EF4-FFF2-40B4-BE49-F238E27FC236}">
                <a16:creationId xmlns:a16="http://schemas.microsoft.com/office/drawing/2014/main" id="{9F038812-44FE-3903-7713-F82823FBD57A}"/>
              </a:ext>
            </a:extLst>
          </p:cNvPr>
          <p:cNvSpPr>
            <a:spLocks noGrp="1"/>
          </p:cNvSpPr>
          <p:nvPr>
            <p:ph type="body" sz="quarter" idx="14"/>
          </p:nvPr>
        </p:nvSpPr>
        <p:spPr/>
        <p:txBody>
          <a:bodyPr/>
          <a:lstStyle/>
          <a:p>
            <a:r>
              <a:rPr lang="en-US" i="1"/>
              <a:t>Introduction to Pathways</a:t>
            </a:r>
          </a:p>
        </p:txBody>
      </p:sp>
      <p:sp>
        <p:nvSpPr>
          <p:cNvPr id="6" name="Slide Number Placeholder 5">
            <a:extLst>
              <a:ext uri="{FF2B5EF4-FFF2-40B4-BE49-F238E27FC236}">
                <a16:creationId xmlns:a16="http://schemas.microsoft.com/office/drawing/2014/main" id="{01E45B19-F7E5-1764-D956-6E05EEEC6CC1}"/>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11</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1268026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C4EB69-A368-5252-0003-F3119965EEA3}"/>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Types of Pathways Reports</a:t>
            </a:r>
          </a:p>
        </p:txBody>
      </p:sp>
      <p:sp>
        <p:nvSpPr>
          <p:cNvPr id="21" name="Text Placeholder 3">
            <a:extLst>
              <a:ext uri="{FF2B5EF4-FFF2-40B4-BE49-F238E27FC236}">
                <a16:creationId xmlns:a16="http://schemas.microsoft.com/office/drawing/2014/main" id="{EE3D4ABE-7156-4E44-F6C7-0FE486F8E5D6}"/>
              </a:ext>
            </a:extLst>
          </p:cNvPr>
          <p:cNvSpPr txBox="1">
            <a:spLocks/>
          </p:cNvSpPr>
          <p:nvPr/>
        </p:nvSpPr>
        <p:spPr>
          <a:xfrm>
            <a:off x="885428" y="1510754"/>
            <a:ext cx="10971571" cy="1028260"/>
          </a:xfrm>
          <a:prstGeom prst="rect">
            <a:avLst/>
          </a:prstGeom>
          <a:solidFill>
            <a:schemeClr val="bg1"/>
          </a:solidFill>
        </p:spPr>
        <p:txBody>
          <a:bodyPr vert="horz" lIns="0" tIns="45720" rIns="0" bIns="45720" rtlCol="0">
            <a:normAutofit lnSpcReduction="10000"/>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dirty="0"/>
              <a:t>Most users have access to the first three reports detailed below. However, you may also have access to additional reports listed in the right-hand column, depending on your role in the university and in Pathways.</a:t>
            </a:r>
          </a:p>
        </p:txBody>
      </p:sp>
      <p:sp>
        <p:nvSpPr>
          <p:cNvPr id="18" name="Text Placeholder 17">
            <a:extLst>
              <a:ext uri="{FF2B5EF4-FFF2-40B4-BE49-F238E27FC236}">
                <a16:creationId xmlns:a16="http://schemas.microsoft.com/office/drawing/2014/main" id="{7D465C4B-EAF8-F2D6-83F0-F2A729D9B5E1}"/>
              </a:ext>
            </a:extLst>
          </p:cNvPr>
          <p:cNvSpPr>
            <a:spLocks noGrp="1"/>
          </p:cNvSpPr>
          <p:nvPr>
            <p:ph type="body" sz="quarter" idx="24"/>
          </p:nvPr>
        </p:nvSpPr>
        <p:spPr>
          <a:xfrm>
            <a:off x="992025" y="2649873"/>
            <a:ext cx="2528249" cy="229382"/>
          </a:xfrm>
        </p:spPr>
        <p:txBody>
          <a:bodyPr/>
          <a:lstStyle/>
          <a:p>
            <a:r>
              <a:rPr lang="en-US" dirty="0"/>
              <a:t>Progress Reports Report</a:t>
            </a:r>
          </a:p>
        </p:txBody>
      </p:sp>
      <p:sp>
        <p:nvSpPr>
          <p:cNvPr id="12" name="Text Placeholder 11">
            <a:extLst>
              <a:ext uri="{FF2B5EF4-FFF2-40B4-BE49-F238E27FC236}">
                <a16:creationId xmlns:a16="http://schemas.microsoft.com/office/drawing/2014/main" id="{F2EB14C5-6422-9709-046A-5415406A9837}"/>
              </a:ext>
            </a:extLst>
          </p:cNvPr>
          <p:cNvSpPr>
            <a:spLocks noGrp="1"/>
          </p:cNvSpPr>
          <p:nvPr>
            <p:ph type="body" sz="quarter" idx="10"/>
          </p:nvPr>
        </p:nvSpPr>
        <p:spPr>
          <a:xfrm>
            <a:off x="992024" y="3152171"/>
            <a:ext cx="2528249" cy="2583867"/>
          </a:xfrm>
        </p:spPr>
        <p:txBody>
          <a:bodyPr>
            <a:normAutofit/>
          </a:bodyPr>
          <a:lstStyle/>
          <a:p>
            <a:pPr marL="0" indent="0">
              <a:buNone/>
            </a:pPr>
            <a:r>
              <a:rPr lang="en-US" sz="1600" dirty="0"/>
              <a:t>The </a:t>
            </a:r>
            <a:r>
              <a:rPr lang="en-US" sz="1600" b="1" dirty="0"/>
              <a:t>Progress Reports Report </a:t>
            </a:r>
            <a:r>
              <a:rPr lang="en-US" sz="1600" dirty="0"/>
              <a:t>shows all responses created by instructors during the Early Progress Reporting period.</a:t>
            </a:r>
          </a:p>
          <a:p>
            <a:r>
              <a:rPr lang="en-US" sz="1600" dirty="0"/>
              <a:t>There will be one row for each progress report that has been submitted for a student.</a:t>
            </a:r>
          </a:p>
        </p:txBody>
      </p:sp>
      <p:sp>
        <p:nvSpPr>
          <p:cNvPr id="19" name="Text Placeholder 18">
            <a:extLst>
              <a:ext uri="{FF2B5EF4-FFF2-40B4-BE49-F238E27FC236}">
                <a16:creationId xmlns:a16="http://schemas.microsoft.com/office/drawing/2014/main" id="{D8F40BB7-4D4C-D547-A211-3881410C7359}"/>
              </a:ext>
            </a:extLst>
          </p:cNvPr>
          <p:cNvSpPr>
            <a:spLocks noGrp="1"/>
          </p:cNvSpPr>
          <p:nvPr>
            <p:ph type="body" sz="quarter" idx="25"/>
          </p:nvPr>
        </p:nvSpPr>
        <p:spPr>
          <a:xfrm>
            <a:off x="3735224" y="2654884"/>
            <a:ext cx="2528249" cy="229382"/>
          </a:xfrm>
        </p:spPr>
        <p:txBody>
          <a:bodyPr/>
          <a:lstStyle/>
          <a:p>
            <a:r>
              <a:rPr lang="en-US" dirty="0"/>
              <a:t>Student Enrollments Report</a:t>
            </a:r>
          </a:p>
        </p:txBody>
      </p:sp>
      <p:sp>
        <p:nvSpPr>
          <p:cNvPr id="13" name="Text Placeholder 12">
            <a:extLst>
              <a:ext uri="{FF2B5EF4-FFF2-40B4-BE49-F238E27FC236}">
                <a16:creationId xmlns:a16="http://schemas.microsoft.com/office/drawing/2014/main" id="{75F59940-F8A3-7422-A4E4-273E540207D5}"/>
              </a:ext>
            </a:extLst>
          </p:cNvPr>
          <p:cNvSpPr>
            <a:spLocks noGrp="1"/>
          </p:cNvSpPr>
          <p:nvPr>
            <p:ph type="body" sz="quarter" idx="19"/>
          </p:nvPr>
        </p:nvSpPr>
        <p:spPr>
          <a:xfrm>
            <a:off x="3735223" y="3216687"/>
            <a:ext cx="2528249" cy="2749754"/>
          </a:xfrm>
        </p:spPr>
        <p:txBody>
          <a:bodyPr>
            <a:normAutofit/>
          </a:bodyPr>
          <a:lstStyle/>
          <a:p>
            <a:pPr marL="0" indent="0">
              <a:buNone/>
            </a:pPr>
            <a:r>
              <a:rPr lang="en-US" sz="1600" dirty="0"/>
              <a:t>The </a:t>
            </a:r>
            <a:r>
              <a:rPr lang="en-US" sz="1600" b="1" dirty="0"/>
              <a:t>Students Enrollments Report</a:t>
            </a:r>
            <a:r>
              <a:rPr lang="en-US" sz="1600" dirty="0"/>
              <a:t> shows any course enrollments a student has in the selected term.</a:t>
            </a:r>
          </a:p>
          <a:p>
            <a:r>
              <a:rPr lang="en-US" sz="1600" dirty="0"/>
              <a:t>There will be one row for every instance of enrollment for a student – including recitations, dropped and withdrawn courses.</a:t>
            </a:r>
          </a:p>
        </p:txBody>
      </p:sp>
      <p:sp>
        <p:nvSpPr>
          <p:cNvPr id="16" name="Text Placeholder 15">
            <a:extLst>
              <a:ext uri="{FF2B5EF4-FFF2-40B4-BE49-F238E27FC236}">
                <a16:creationId xmlns:a16="http://schemas.microsoft.com/office/drawing/2014/main" id="{7A739293-2ABE-C63F-9E28-819D62C5A647}"/>
              </a:ext>
            </a:extLst>
          </p:cNvPr>
          <p:cNvSpPr>
            <a:spLocks noGrp="1"/>
          </p:cNvSpPr>
          <p:nvPr>
            <p:ph type="body" sz="quarter" idx="22"/>
          </p:nvPr>
        </p:nvSpPr>
        <p:spPr>
          <a:xfrm>
            <a:off x="6478426" y="2649873"/>
            <a:ext cx="2528249" cy="229382"/>
          </a:xfrm>
        </p:spPr>
        <p:txBody>
          <a:bodyPr/>
          <a:lstStyle/>
          <a:p>
            <a:r>
              <a:rPr lang="en-US" dirty="0"/>
              <a:t>Students Report</a:t>
            </a:r>
          </a:p>
        </p:txBody>
      </p:sp>
      <p:sp>
        <p:nvSpPr>
          <p:cNvPr id="14" name="Text Placeholder 13">
            <a:extLst>
              <a:ext uri="{FF2B5EF4-FFF2-40B4-BE49-F238E27FC236}">
                <a16:creationId xmlns:a16="http://schemas.microsoft.com/office/drawing/2014/main" id="{6802A07D-06E8-DF65-1216-DCF027CDF410}"/>
              </a:ext>
            </a:extLst>
          </p:cNvPr>
          <p:cNvSpPr>
            <a:spLocks noGrp="1"/>
          </p:cNvSpPr>
          <p:nvPr>
            <p:ph type="body" sz="quarter" idx="20"/>
          </p:nvPr>
        </p:nvSpPr>
        <p:spPr>
          <a:xfrm>
            <a:off x="6478426" y="3146950"/>
            <a:ext cx="2528249" cy="2468457"/>
          </a:xfrm>
        </p:spPr>
        <p:txBody>
          <a:bodyPr>
            <a:normAutofit/>
          </a:bodyPr>
          <a:lstStyle/>
          <a:p>
            <a:pPr marL="0" indent="0">
              <a:buNone/>
            </a:pPr>
            <a:r>
              <a:rPr lang="en-US" sz="1600" dirty="0"/>
              <a:t>The </a:t>
            </a:r>
            <a:r>
              <a:rPr lang="en-US" sz="1600" b="1" dirty="0"/>
              <a:t>Students Report </a:t>
            </a:r>
            <a:r>
              <a:rPr lang="en-US" sz="1600" dirty="0"/>
              <a:t>shows general information about students in the platform. In most cases, it can be used as a substitute for advanced searches. </a:t>
            </a:r>
          </a:p>
          <a:p>
            <a:r>
              <a:rPr lang="en-US" sz="1600" dirty="0"/>
              <a:t>There will be one row of data for each student who meets the search criteria.</a:t>
            </a:r>
          </a:p>
        </p:txBody>
      </p:sp>
      <p:sp>
        <p:nvSpPr>
          <p:cNvPr id="20" name="Text Placeholder 15">
            <a:extLst>
              <a:ext uri="{FF2B5EF4-FFF2-40B4-BE49-F238E27FC236}">
                <a16:creationId xmlns:a16="http://schemas.microsoft.com/office/drawing/2014/main" id="{2CDFA914-E420-321E-0CCE-D112D891AC1B}"/>
              </a:ext>
            </a:extLst>
          </p:cNvPr>
          <p:cNvSpPr txBox="1">
            <a:spLocks/>
          </p:cNvSpPr>
          <p:nvPr/>
        </p:nvSpPr>
        <p:spPr>
          <a:xfrm>
            <a:off x="9221825" y="2648957"/>
            <a:ext cx="2528249" cy="3451529"/>
          </a:xfrm>
          <a:prstGeom prst="rect">
            <a:avLst/>
          </a:prstGeom>
        </p:spPr>
        <p:txBody>
          <a:bodyPr vert="horz" lIns="0" tIns="45720" rIns="0" bIns="45720" rtlCol="0">
            <a:noAutofit/>
          </a:bodyPr>
          <a:lstStyle>
            <a:lvl1pPr marL="0" indent="0" algn="l" defTabSz="914400" rtl="0" eaLnBrk="1" latinLnBrk="0" hangingPunct="1">
              <a:lnSpc>
                <a:spcPct val="90000"/>
              </a:lnSpc>
              <a:spcBef>
                <a:spcPts val="1000"/>
              </a:spcBef>
              <a:buClr>
                <a:schemeClr val="accent1"/>
              </a:buClr>
              <a:buFont typeface="Wingdings" pitchFamily="2" charset="2"/>
              <a:buNone/>
              <a:defRPr sz="1600" b="1" kern="1200">
                <a:solidFill>
                  <a:schemeClr val="accent1"/>
                </a:solidFill>
                <a:latin typeface="Aptos" panose="020B0604020202020204" pitchFamily="34" charset="0"/>
                <a:ea typeface="+mn-ea"/>
                <a:cs typeface="Aptos" panose="020B0604020202020204" pitchFamily="34" charset="0"/>
              </a:defRPr>
            </a:lvl1pPr>
            <a:lvl2pPr marL="457200" indent="0" algn="l" defTabSz="914400" rtl="0" eaLnBrk="1" latinLnBrk="0" hangingPunct="1">
              <a:lnSpc>
                <a:spcPct val="90000"/>
              </a:lnSpc>
              <a:spcBef>
                <a:spcPts val="500"/>
              </a:spcBef>
              <a:buClr>
                <a:schemeClr val="accent1"/>
              </a:buClr>
              <a:buFont typeface="Wingdings" pitchFamily="2" charset="2"/>
              <a:buNone/>
              <a:defRPr sz="2400" kern="1200">
                <a:solidFill>
                  <a:schemeClr val="tx1"/>
                </a:solidFill>
                <a:latin typeface="Aptos" panose="020B0604020202020204" pitchFamily="34" charset="0"/>
                <a:ea typeface="+mn-ea"/>
                <a:cs typeface="Aptos" panose="020B0604020202020204" pitchFamily="34" charset="0"/>
              </a:defRPr>
            </a:lvl2pPr>
            <a:lvl3pPr marL="914400" indent="0" algn="l" defTabSz="914400" rtl="0" eaLnBrk="1" latinLnBrk="0" hangingPunct="1">
              <a:lnSpc>
                <a:spcPct val="90000"/>
              </a:lnSpc>
              <a:spcBef>
                <a:spcPts val="500"/>
              </a:spcBef>
              <a:buClr>
                <a:schemeClr val="accent1"/>
              </a:buClr>
              <a:buFont typeface="Wingdings" pitchFamily="2" charset="2"/>
              <a:buNone/>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dirty="0"/>
              <a:t>Appointments</a:t>
            </a:r>
          </a:p>
          <a:p>
            <a:r>
              <a:rPr lang="en-US" dirty="0"/>
              <a:t>Appointment Summaries</a:t>
            </a:r>
          </a:p>
          <a:p>
            <a:r>
              <a:rPr lang="en-US" dirty="0"/>
              <a:t>Appointment Campaigns</a:t>
            </a:r>
          </a:p>
          <a:p>
            <a:r>
              <a:rPr lang="en-US" dirty="0"/>
              <a:t>Notes</a:t>
            </a:r>
          </a:p>
          <a:p>
            <a:r>
              <a:rPr lang="en-US" dirty="0"/>
              <a:t>Check-ins</a:t>
            </a:r>
          </a:p>
          <a:p>
            <a:r>
              <a:rPr lang="en-US" dirty="0"/>
              <a:t>Referrals</a:t>
            </a:r>
          </a:p>
          <a:p>
            <a:r>
              <a:rPr lang="en-US" dirty="0"/>
              <a:t>Cases</a:t>
            </a:r>
          </a:p>
          <a:p>
            <a:r>
              <a:rPr lang="en-US" dirty="0"/>
              <a:t>Pre- and Post- Appointment Questions</a:t>
            </a:r>
          </a:p>
          <a:p>
            <a:r>
              <a:rPr lang="en-US" dirty="0"/>
              <a:t>Surveys</a:t>
            </a:r>
          </a:p>
          <a:p>
            <a:endParaRPr lang="en-US" sz="1100" dirty="0"/>
          </a:p>
          <a:p>
            <a:endParaRPr lang="en-US" sz="1100" dirty="0"/>
          </a:p>
        </p:txBody>
      </p:sp>
      <p:sp>
        <p:nvSpPr>
          <p:cNvPr id="3" name="Text Placeholder 2">
            <a:extLst>
              <a:ext uri="{FF2B5EF4-FFF2-40B4-BE49-F238E27FC236}">
                <a16:creationId xmlns:a16="http://schemas.microsoft.com/office/drawing/2014/main" id="{D2DCCB34-46FD-84DA-0866-A6EF4B5D343A}"/>
              </a:ext>
            </a:extLst>
          </p:cNvPr>
          <p:cNvSpPr>
            <a:spLocks noGrp="1"/>
          </p:cNvSpPr>
          <p:nvPr>
            <p:ph type="body" sz="quarter" idx="14"/>
          </p:nvPr>
        </p:nvSpPr>
        <p:spPr/>
        <p:txBody>
          <a:bodyPr/>
          <a:lstStyle/>
          <a:p>
            <a:r>
              <a:rPr lang="en-US" i="1" dirty="0"/>
              <a:t>Introduction to Pathways</a:t>
            </a:r>
          </a:p>
        </p:txBody>
      </p:sp>
      <p:sp>
        <p:nvSpPr>
          <p:cNvPr id="5" name="Slide Number Placeholder 4">
            <a:extLst>
              <a:ext uri="{FF2B5EF4-FFF2-40B4-BE49-F238E27FC236}">
                <a16:creationId xmlns:a16="http://schemas.microsoft.com/office/drawing/2014/main" id="{864ED166-9672-DD0C-F820-15D9D034BD60}"/>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12</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521405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A9ADE78C-AA9A-7AD8-42E6-79718775B76C}"/>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Advanced Search and Report Results</a:t>
            </a:r>
          </a:p>
        </p:txBody>
      </p:sp>
      <p:sp>
        <p:nvSpPr>
          <p:cNvPr id="13" name="Text Placeholder 12">
            <a:extLst>
              <a:ext uri="{FF2B5EF4-FFF2-40B4-BE49-F238E27FC236}">
                <a16:creationId xmlns:a16="http://schemas.microsoft.com/office/drawing/2014/main" id="{4D49E6F0-01BA-3E1B-36A7-42D66F5707C0}"/>
              </a:ext>
            </a:extLst>
          </p:cNvPr>
          <p:cNvSpPr>
            <a:spLocks noGrp="1"/>
          </p:cNvSpPr>
          <p:nvPr>
            <p:ph type="body" sz="quarter" idx="10"/>
          </p:nvPr>
        </p:nvSpPr>
        <p:spPr>
          <a:xfrm>
            <a:off x="991697" y="1458387"/>
            <a:ext cx="10758375" cy="928003"/>
          </a:xfrm>
        </p:spPr>
        <p:txBody>
          <a:bodyPr>
            <a:normAutofit/>
          </a:bodyPr>
          <a:lstStyle/>
          <a:p>
            <a:r>
              <a:rPr lang="en-US" sz="2000" dirty="0"/>
              <a:t>Advanced search results </a:t>
            </a:r>
            <a:r>
              <a:rPr lang="en-US" sz="1800" dirty="0"/>
              <a:t>will</a:t>
            </a:r>
            <a:r>
              <a:rPr lang="en-US" sz="2000" dirty="0"/>
              <a:t> be a single row for each student. The columns of included data will be the same, regardless of the search filters used.</a:t>
            </a:r>
          </a:p>
        </p:txBody>
      </p:sp>
      <p:pic>
        <p:nvPicPr>
          <p:cNvPr id="17" name="Picture 16" descr="Screenshot of a table displaying student academic information with columns for actions, name, cumulative GPA, major, classification, college, and earned credits. The highlighted row shows a senior Communication Science major with a 3.807 GPA from Sch Hlth&amp; Rehabilitation Sciences - USHRS.&#10;">
            <a:extLst>
              <a:ext uri="{FF2B5EF4-FFF2-40B4-BE49-F238E27FC236}">
                <a16:creationId xmlns:a16="http://schemas.microsoft.com/office/drawing/2014/main" id="{188FC299-7A83-90C5-17D5-CFF8F8712D9B}"/>
              </a:ext>
            </a:extLst>
          </p:cNvPr>
          <p:cNvPicPr>
            <a:picLocks noChangeAspect="1"/>
          </p:cNvPicPr>
          <p:nvPr/>
        </p:nvPicPr>
        <p:blipFill>
          <a:blip r:embed="rId2"/>
          <a:stretch>
            <a:fillRect/>
          </a:stretch>
        </p:blipFill>
        <p:spPr>
          <a:xfrm>
            <a:off x="991696" y="2213435"/>
            <a:ext cx="8686800" cy="1018207"/>
          </a:xfrm>
          <a:prstGeom prst="rect">
            <a:avLst/>
          </a:prstGeom>
          <a:ln>
            <a:solidFill>
              <a:schemeClr val="tx1"/>
            </a:solidFill>
          </a:ln>
        </p:spPr>
      </p:pic>
      <p:sp>
        <p:nvSpPr>
          <p:cNvPr id="18" name="Text Placeholder 12">
            <a:extLst>
              <a:ext uri="{FF2B5EF4-FFF2-40B4-BE49-F238E27FC236}">
                <a16:creationId xmlns:a16="http://schemas.microsoft.com/office/drawing/2014/main" id="{56631820-862E-0A96-2226-5E7F490B8F26}"/>
              </a:ext>
            </a:extLst>
          </p:cNvPr>
          <p:cNvSpPr txBox="1">
            <a:spLocks/>
          </p:cNvSpPr>
          <p:nvPr/>
        </p:nvSpPr>
        <p:spPr>
          <a:xfrm>
            <a:off x="991696" y="3474158"/>
            <a:ext cx="10758375" cy="951828"/>
          </a:xfrm>
          <a:prstGeom prst="rect">
            <a:avLst/>
          </a:prstGeom>
        </p:spPr>
        <p:txBody>
          <a:bodyPr vert="horz" lIns="0" tIns="45720" rIns="0" bIns="45720" rtlCol="0">
            <a:normAutofit/>
          </a:bodyPr>
          <a:lstStyle>
            <a:lvl1pPr marL="457200" indent="-457200" algn="l" defTabSz="914400" rtl="0" eaLnBrk="1" latinLnBrk="0" hangingPunct="1">
              <a:lnSpc>
                <a:spcPct val="90000"/>
              </a:lnSpc>
              <a:spcBef>
                <a:spcPts val="10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1pPr>
            <a:lvl2pPr marL="800100" indent="-342900" algn="l" defTabSz="914400" rtl="0" eaLnBrk="1" latinLnBrk="0" hangingPunct="1">
              <a:lnSpc>
                <a:spcPct val="90000"/>
              </a:lnSpc>
              <a:spcBef>
                <a:spcPts val="500"/>
              </a:spcBef>
              <a:buClr>
                <a:schemeClr val="accent1"/>
              </a:buClr>
              <a:buFont typeface="Wingdings" pitchFamily="2" charset="2"/>
              <a:buChar char="§"/>
              <a:defRPr sz="2400" kern="1200">
                <a:solidFill>
                  <a:schemeClr val="tx1"/>
                </a:solidFill>
                <a:latin typeface="Aptos" panose="020B0604020202020204" pitchFamily="34" charset="0"/>
                <a:ea typeface="+mn-ea"/>
                <a:cs typeface="Aptos" panose="020B0604020202020204" pitchFamily="34" charset="0"/>
              </a:defRPr>
            </a:lvl2pPr>
            <a:lvl3pPr marL="1257300" indent="-342900" algn="l" defTabSz="914400" rtl="0" eaLnBrk="1" latinLnBrk="0" hangingPunct="1">
              <a:lnSpc>
                <a:spcPct val="90000"/>
              </a:lnSpc>
              <a:spcBef>
                <a:spcPts val="500"/>
              </a:spcBef>
              <a:buClr>
                <a:schemeClr val="accent1"/>
              </a:buClr>
              <a:buFont typeface="Wingdings" pitchFamily="2" charset="2"/>
              <a:buChar char="§"/>
              <a:defRPr sz="2000" kern="1200">
                <a:solidFill>
                  <a:schemeClr val="tx1"/>
                </a:solidFill>
                <a:latin typeface="Aptos" panose="020B0604020202020204" pitchFamily="34" charset="0"/>
                <a:ea typeface="+mn-ea"/>
                <a:cs typeface="Aptos" panose="020B0604020202020204" pitchFamily="34" charset="0"/>
              </a:defRPr>
            </a:lvl3pPr>
            <a:lvl4pPr marL="16573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4pPr>
            <a:lvl5pPr marL="2114550" indent="-285750" algn="l" defTabSz="914400" rtl="0" eaLnBrk="1" latinLnBrk="0" hangingPunct="1">
              <a:lnSpc>
                <a:spcPct val="90000"/>
              </a:lnSpc>
              <a:spcBef>
                <a:spcPts val="500"/>
              </a:spcBef>
              <a:buClr>
                <a:schemeClr val="accent1"/>
              </a:buClr>
              <a:buFont typeface="Wingdings" pitchFamily="2" charset="2"/>
              <a:buChar char="§"/>
              <a:defRPr sz="1800" kern="1200">
                <a:solidFill>
                  <a:schemeClr val="tx1"/>
                </a:solidFill>
                <a:latin typeface="Aptos" panose="020B0604020202020204" pitchFamily="34" charset="0"/>
                <a:ea typeface="+mn-ea"/>
                <a:cs typeface="Aptos" panose="020B0604020202020204" pitchFamily="34" charset="0"/>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US" sz="1800" dirty="0"/>
              <a:t>Results in a report will depend on the report you are using. While many reports include similar columns of data as an advanced search, there are report-specific data columns for each report. You will often see multiple rows of data for each student.</a:t>
            </a:r>
          </a:p>
        </p:txBody>
      </p:sp>
      <p:pic>
        <p:nvPicPr>
          <p:cNvPr id="20" name="Picture 19" descr="Screenshot of a report results table displaying student names, reasons for report, dates submitted, and course details. The table includes columns for process report counter and course drop status, with entries showing issues like missing assignments and academic performance concerns.&#10;">
            <a:extLst>
              <a:ext uri="{FF2B5EF4-FFF2-40B4-BE49-F238E27FC236}">
                <a16:creationId xmlns:a16="http://schemas.microsoft.com/office/drawing/2014/main" id="{E800F97F-B061-A6F2-3AC0-8D23FCC3453E}"/>
              </a:ext>
            </a:extLst>
          </p:cNvPr>
          <p:cNvPicPr>
            <a:picLocks noChangeAspect="1"/>
          </p:cNvPicPr>
          <p:nvPr/>
        </p:nvPicPr>
        <p:blipFill>
          <a:blip r:embed="rId3"/>
          <a:stretch>
            <a:fillRect/>
          </a:stretch>
        </p:blipFill>
        <p:spPr>
          <a:xfrm>
            <a:off x="992351" y="4425986"/>
            <a:ext cx="8686800" cy="1903252"/>
          </a:xfrm>
          <a:prstGeom prst="rect">
            <a:avLst/>
          </a:prstGeom>
          <a:ln>
            <a:solidFill>
              <a:schemeClr val="tx1"/>
            </a:solidFill>
          </a:ln>
        </p:spPr>
      </p:pic>
      <p:sp>
        <p:nvSpPr>
          <p:cNvPr id="14" name="Text Placeholder 13">
            <a:extLst>
              <a:ext uri="{FF2B5EF4-FFF2-40B4-BE49-F238E27FC236}">
                <a16:creationId xmlns:a16="http://schemas.microsoft.com/office/drawing/2014/main" id="{C2A4F66D-0215-BA7E-E4D1-08430C199098}"/>
              </a:ext>
            </a:extLst>
          </p:cNvPr>
          <p:cNvSpPr>
            <a:spLocks noGrp="1"/>
          </p:cNvSpPr>
          <p:nvPr>
            <p:ph type="body" sz="quarter" idx="14"/>
          </p:nvPr>
        </p:nvSpPr>
        <p:spPr/>
        <p:txBody>
          <a:bodyPr/>
          <a:lstStyle/>
          <a:p>
            <a:r>
              <a:rPr lang="en-US" i="1" dirty="0"/>
              <a:t>Introduction to Pathways</a:t>
            </a:r>
          </a:p>
        </p:txBody>
      </p:sp>
      <p:sp>
        <p:nvSpPr>
          <p:cNvPr id="12" name="Slide Number Placeholder 11">
            <a:extLst>
              <a:ext uri="{FF2B5EF4-FFF2-40B4-BE49-F238E27FC236}">
                <a16:creationId xmlns:a16="http://schemas.microsoft.com/office/drawing/2014/main" id="{58290701-8788-0F18-0D3A-6D5554DF8BA6}"/>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13</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1617946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E6D41-8C30-2D42-9AB6-9F0E01EDB1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ABE070-1C8B-2AEB-78CE-3FBB32E289F7}"/>
              </a:ext>
            </a:extLst>
          </p:cNvPr>
          <p:cNvSpPr>
            <a:spLocks noGrp="1"/>
          </p:cNvSpPr>
          <p:nvPr>
            <p:ph type="title" idx="4294967295"/>
          </p:nvPr>
        </p:nvSpPr>
        <p:spPr>
          <a:xfrm>
            <a:off x="855663" y="476250"/>
            <a:ext cx="10059987" cy="2139950"/>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rmAutofit/>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4800" b="1" i="0" u="none" strike="noStrike" kern="1200" cap="none" spc="0" normalizeH="0" baseline="0" noProof="0" dirty="0">
                <a:ln>
                  <a:noFill/>
                </a:ln>
                <a:solidFill>
                  <a:schemeClr val="accent2"/>
                </a:solidFill>
                <a:effectLst/>
                <a:uLnTx/>
                <a:uFillTx/>
                <a:latin typeface="Aptos" panose="020B0604020202020204" pitchFamily="34" charset="0"/>
                <a:ea typeface="+mn-ea"/>
                <a:cs typeface="Aptos" panose="020B0604020202020204" pitchFamily="34" charset="0"/>
              </a:rPr>
              <a:t>Benefits and Reasons for Utilizing Searches and Reports</a:t>
            </a:r>
          </a:p>
        </p:txBody>
      </p:sp>
      <p:sp>
        <p:nvSpPr>
          <p:cNvPr id="3" name="Text Placeholder 2">
            <a:extLst>
              <a:ext uri="{FF2B5EF4-FFF2-40B4-BE49-F238E27FC236}">
                <a16:creationId xmlns:a16="http://schemas.microsoft.com/office/drawing/2014/main" id="{E790086E-A1C8-CD93-F23F-CD5B347BD7E9}"/>
              </a:ext>
              <a:ext uri="{C183D7F6-B498-43B3-948B-1728B52AA6E4}">
                <adec:decorative xmlns:adec="http://schemas.microsoft.com/office/drawing/2017/decorative" val="1"/>
              </a:ext>
            </a:extLst>
          </p:cNvPr>
          <p:cNvSpPr>
            <a:spLocks noGrp="1"/>
          </p:cNvSpPr>
          <p:nvPr>
            <p:ph type="body" sz="quarter" idx="11"/>
          </p:nvPr>
        </p:nvSpPr>
        <p:spPr>
          <a:xfrm>
            <a:off x="855739" y="3125026"/>
            <a:ext cx="8254705" cy="2982264"/>
          </a:xfrm>
        </p:spPr>
        <p:txBody>
          <a:bodyPr/>
          <a:lstStyle/>
          <a:p>
            <a:endParaRPr lang="en-US" dirty="0"/>
          </a:p>
        </p:txBody>
      </p:sp>
    </p:spTree>
    <p:extLst>
      <p:ext uri="{BB962C8B-B14F-4D97-AF65-F5344CB8AC3E}">
        <p14:creationId xmlns:p14="http://schemas.microsoft.com/office/powerpoint/2010/main" val="2453562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E7F72-0B17-547E-EB52-FFFE9CDE10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1AC4CC-03DD-CB5C-3930-9646FFCC913F}"/>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Differentiated Support</a:t>
            </a:r>
          </a:p>
        </p:txBody>
      </p:sp>
      <p:sp>
        <p:nvSpPr>
          <p:cNvPr id="4" name="Text Placeholder 3">
            <a:extLst>
              <a:ext uri="{FF2B5EF4-FFF2-40B4-BE49-F238E27FC236}">
                <a16:creationId xmlns:a16="http://schemas.microsoft.com/office/drawing/2014/main" id="{21A4EBD5-217F-F387-4B41-D7298178F8A3}"/>
              </a:ext>
            </a:extLst>
          </p:cNvPr>
          <p:cNvSpPr>
            <a:spLocks noGrp="1"/>
          </p:cNvSpPr>
          <p:nvPr>
            <p:ph type="body" sz="quarter" idx="10"/>
          </p:nvPr>
        </p:nvSpPr>
        <p:spPr>
          <a:xfrm>
            <a:off x="991699" y="1668250"/>
            <a:ext cx="6722996" cy="4475098"/>
          </a:xfrm>
        </p:spPr>
        <p:txBody>
          <a:bodyPr>
            <a:normAutofit fontScale="92500" lnSpcReduction="10000"/>
          </a:bodyPr>
          <a:lstStyle/>
          <a:p>
            <a:r>
              <a:rPr lang="en-US" dirty="0"/>
              <a:t>You just created an advanced search or report – Now what? </a:t>
            </a:r>
            <a:r>
              <a:rPr lang="en-US" b="1" dirty="0">
                <a:solidFill>
                  <a:srgbClr val="003594"/>
                </a:solidFill>
              </a:rPr>
              <a:t>In many cases, the results in an advanced search or report provide an opportunity to conduct differentiated outreach.</a:t>
            </a:r>
            <a:br>
              <a:rPr lang="en-US" b="1" dirty="0">
                <a:solidFill>
                  <a:srgbClr val="003594"/>
                </a:solidFill>
              </a:rPr>
            </a:br>
            <a:br>
              <a:rPr lang="en-US" b="1" dirty="0">
                <a:solidFill>
                  <a:srgbClr val="003594"/>
                </a:solidFill>
              </a:rPr>
            </a:br>
            <a:endParaRPr lang="en-US" b="1" dirty="0">
              <a:solidFill>
                <a:srgbClr val="003594"/>
              </a:solidFill>
            </a:endParaRPr>
          </a:p>
          <a:p>
            <a:pPr lvl="1"/>
            <a:r>
              <a:rPr lang="en-US" dirty="0"/>
              <a:t>Add them to a </a:t>
            </a:r>
            <a:r>
              <a:rPr lang="en-US" b="1" dirty="0">
                <a:solidFill>
                  <a:srgbClr val="003594"/>
                </a:solidFill>
              </a:rPr>
              <a:t>student list </a:t>
            </a:r>
            <a:r>
              <a:rPr lang="en-US" dirty="0"/>
              <a:t>that you can use across the platform </a:t>
            </a:r>
          </a:p>
          <a:p>
            <a:pPr lvl="1"/>
            <a:r>
              <a:rPr lang="en-US" b="1" dirty="0">
                <a:solidFill>
                  <a:schemeClr val="accent1"/>
                </a:solidFill>
              </a:rPr>
              <a:t>Schedule an appointment </a:t>
            </a:r>
            <a:r>
              <a:rPr lang="en-US" dirty="0"/>
              <a:t>with them Create/add the students to an </a:t>
            </a:r>
            <a:r>
              <a:rPr lang="en-US" b="1" dirty="0">
                <a:solidFill>
                  <a:srgbClr val="003594"/>
                </a:solidFill>
              </a:rPr>
              <a:t>appointment campaign</a:t>
            </a:r>
            <a:r>
              <a:rPr lang="en-US" dirty="0"/>
              <a:t> </a:t>
            </a:r>
          </a:p>
          <a:p>
            <a:pPr lvl="1"/>
            <a:r>
              <a:rPr lang="en-US" dirty="0"/>
              <a:t>Send them a </a:t>
            </a:r>
            <a:r>
              <a:rPr lang="en-US" b="1" dirty="0">
                <a:solidFill>
                  <a:srgbClr val="003594"/>
                </a:solidFill>
              </a:rPr>
              <a:t>message</a:t>
            </a:r>
            <a:r>
              <a:rPr lang="en-US" dirty="0"/>
              <a:t> </a:t>
            </a:r>
          </a:p>
          <a:p>
            <a:pPr lvl="1"/>
            <a:r>
              <a:rPr lang="en-US" dirty="0"/>
              <a:t>Issue a </a:t>
            </a:r>
            <a:r>
              <a:rPr lang="en-US" b="1" dirty="0">
                <a:solidFill>
                  <a:schemeClr val="accent1"/>
                </a:solidFill>
              </a:rPr>
              <a:t>referral</a:t>
            </a:r>
          </a:p>
          <a:p>
            <a:pPr lvl="1"/>
            <a:r>
              <a:rPr lang="en-US" dirty="0"/>
              <a:t>Add a </a:t>
            </a:r>
            <a:r>
              <a:rPr lang="en-US" b="1" dirty="0">
                <a:solidFill>
                  <a:srgbClr val="003594"/>
                </a:solidFill>
              </a:rPr>
              <a:t>to-do</a:t>
            </a:r>
            <a:r>
              <a:rPr lang="en-US" dirty="0"/>
              <a:t> or </a:t>
            </a:r>
            <a:r>
              <a:rPr lang="en-US" b="1" dirty="0">
                <a:solidFill>
                  <a:srgbClr val="003594"/>
                </a:solidFill>
              </a:rPr>
              <a:t>staff task</a:t>
            </a:r>
          </a:p>
          <a:p>
            <a:pPr marL="0" indent="0">
              <a:buNone/>
            </a:pPr>
            <a:endParaRPr lang="en-US" b="1" dirty="0">
              <a:solidFill>
                <a:srgbClr val="003594"/>
              </a:solidFill>
            </a:endParaRPr>
          </a:p>
        </p:txBody>
      </p:sp>
      <p:pic>
        <p:nvPicPr>
          <p:cNvPr id="8" name="Picture 7" descr="Dropdown menu screenshot displaying various action options related to student management. Options include sending messages, creating appointment summaries or campaigns, scheduling appointments, adding notes or referrals, managing student lists, adding to-do items, toggling column visibility, and exporting results.&#10;">
            <a:extLst>
              <a:ext uri="{FF2B5EF4-FFF2-40B4-BE49-F238E27FC236}">
                <a16:creationId xmlns:a16="http://schemas.microsoft.com/office/drawing/2014/main" id="{7E5853FB-4205-737F-CA69-DFDD1C4D6FF6}"/>
              </a:ext>
            </a:extLst>
          </p:cNvPr>
          <p:cNvPicPr>
            <a:picLocks noChangeAspect="1"/>
          </p:cNvPicPr>
          <p:nvPr/>
        </p:nvPicPr>
        <p:blipFill>
          <a:blip r:embed="rId2"/>
          <a:stretch>
            <a:fillRect/>
          </a:stretch>
        </p:blipFill>
        <p:spPr>
          <a:xfrm>
            <a:off x="8345010" y="0"/>
            <a:ext cx="3846990" cy="5220914"/>
          </a:xfrm>
          <a:prstGeom prst="rect">
            <a:avLst/>
          </a:prstGeom>
          <a:ln>
            <a:solidFill>
              <a:schemeClr val="tx1"/>
            </a:solidFill>
          </a:ln>
        </p:spPr>
      </p:pic>
      <p:sp>
        <p:nvSpPr>
          <p:cNvPr id="3" name="Text Placeholder 2">
            <a:extLst>
              <a:ext uri="{FF2B5EF4-FFF2-40B4-BE49-F238E27FC236}">
                <a16:creationId xmlns:a16="http://schemas.microsoft.com/office/drawing/2014/main" id="{3944DAD1-3DFF-A3C6-3EB3-737F70C5FCC9}"/>
              </a:ext>
            </a:extLst>
          </p:cNvPr>
          <p:cNvSpPr>
            <a:spLocks noGrp="1"/>
          </p:cNvSpPr>
          <p:nvPr>
            <p:ph type="body" sz="quarter" idx="14"/>
          </p:nvPr>
        </p:nvSpPr>
        <p:spPr/>
        <p:txBody>
          <a:bodyPr/>
          <a:lstStyle/>
          <a:p>
            <a:r>
              <a:rPr lang="en-US" i="1" dirty="0"/>
              <a:t>Introduction to Pathways</a:t>
            </a:r>
          </a:p>
        </p:txBody>
      </p:sp>
      <p:sp>
        <p:nvSpPr>
          <p:cNvPr id="5" name="Slide Number Placeholder 4">
            <a:extLst>
              <a:ext uri="{FF2B5EF4-FFF2-40B4-BE49-F238E27FC236}">
                <a16:creationId xmlns:a16="http://schemas.microsoft.com/office/drawing/2014/main" id="{A2D1C4A6-A7E0-05AF-F57C-748104281C99}"/>
              </a:ext>
            </a:extLst>
          </p:cNvPr>
          <p:cNvSpPr>
            <a:spLocks noGrp="1"/>
          </p:cNvSpPr>
          <p:nvPr>
            <p:ph type="sldNum" sz="quarter" idx="4"/>
          </p:nvPr>
        </p:nvSpPr>
        <p:spPr/>
        <p:txBody>
          <a:bodyPr/>
          <a:lstStyle/>
          <a:p>
            <a:r>
              <a:rPr lang="en-US" b="1" dirty="0">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15</a:t>
            </a:fld>
            <a:endParaRPr lang="en-US" b="1" dirty="0">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3970312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5752FD-CFAF-158C-D73F-DDD82EEFE8D5}"/>
              </a:ext>
            </a:extLst>
          </p:cNvPr>
          <p:cNvSpPr>
            <a:spLocks noGrp="1"/>
          </p:cNvSpPr>
          <p:nvPr>
            <p:ph type="title" idx="4294967295"/>
          </p:nvPr>
        </p:nvSpPr>
        <p:spPr>
          <a:xfrm>
            <a:off x="992188" y="476250"/>
            <a:ext cx="5184775" cy="12636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Work Efficiently with Pathways</a:t>
            </a:r>
          </a:p>
        </p:txBody>
      </p:sp>
      <p:sp>
        <p:nvSpPr>
          <p:cNvPr id="4" name="Text Placeholder 3">
            <a:extLst>
              <a:ext uri="{FF2B5EF4-FFF2-40B4-BE49-F238E27FC236}">
                <a16:creationId xmlns:a16="http://schemas.microsoft.com/office/drawing/2014/main" id="{C0547936-362A-A630-4315-07E780A3131E}"/>
              </a:ext>
            </a:extLst>
          </p:cNvPr>
          <p:cNvSpPr>
            <a:spLocks noGrp="1"/>
          </p:cNvSpPr>
          <p:nvPr>
            <p:ph type="body" sz="quarter" idx="10"/>
          </p:nvPr>
        </p:nvSpPr>
        <p:spPr>
          <a:xfrm>
            <a:off x="991699" y="2064779"/>
            <a:ext cx="5184926" cy="3823690"/>
          </a:xfrm>
        </p:spPr>
        <p:txBody>
          <a:bodyPr>
            <a:normAutofit lnSpcReduction="10000"/>
          </a:bodyPr>
          <a:lstStyle/>
          <a:p>
            <a:r>
              <a:rPr lang="en-US" dirty="0"/>
              <a:t>Pathways allows staff and faculty to work efficiently. The student lists that you create from one advanced search can be used as a filter in another.</a:t>
            </a:r>
          </a:p>
          <a:p>
            <a:r>
              <a:rPr lang="en-US" dirty="0"/>
              <a:t>Advanced searches and reports can be saved for quick access in the current or future term. </a:t>
            </a:r>
            <a:r>
              <a:rPr lang="en-US"/>
              <a:t>As </a:t>
            </a:r>
            <a:r>
              <a:rPr lang="en-US" dirty="0"/>
              <a:t>the data in Pathways changes, the results will be updated each time you run the search or report.</a:t>
            </a:r>
          </a:p>
          <a:p>
            <a:endParaRPr lang="en-US" dirty="0"/>
          </a:p>
        </p:txBody>
      </p:sp>
      <p:pic>
        <p:nvPicPr>
          <p:cNvPr id="7" name="Picture 6" descr="Screenshot of a user interface displaying two sections: Saved Searches and Saved Reports, used for managing student data and analytics. Saved Searches lists three dynamic student search criteria with columns for name and automation usage, while Saved Reports shows report names, types, active schedules, and past report counts, both featuring search bars and pagination controls.&#10;">
            <a:extLst>
              <a:ext uri="{FF2B5EF4-FFF2-40B4-BE49-F238E27FC236}">
                <a16:creationId xmlns:a16="http://schemas.microsoft.com/office/drawing/2014/main" id="{2DB60D14-E535-463A-E9A6-3953CABF842B}"/>
              </a:ext>
            </a:extLst>
          </p:cNvPr>
          <p:cNvPicPr>
            <a:picLocks noChangeAspect="1"/>
          </p:cNvPicPr>
          <p:nvPr/>
        </p:nvPicPr>
        <p:blipFill>
          <a:blip r:embed="rId2"/>
          <a:stretch>
            <a:fillRect/>
          </a:stretch>
        </p:blipFill>
        <p:spPr>
          <a:xfrm>
            <a:off x="6630788" y="0"/>
            <a:ext cx="5561212" cy="5740400"/>
          </a:xfrm>
          <a:prstGeom prst="rect">
            <a:avLst/>
          </a:prstGeom>
          <a:ln>
            <a:solidFill>
              <a:schemeClr val="tx1"/>
            </a:solidFill>
          </a:ln>
        </p:spPr>
      </p:pic>
      <p:sp>
        <p:nvSpPr>
          <p:cNvPr id="8" name="Text Placeholder 7">
            <a:extLst>
              <a:ext uri="{FF2B5EF4-FFF2-40B4-BE49-F238E27FC236}">
                <a16:creationId xmlns:a16="http://schemas.microsoft.com/office/drawing/2014/main" id="{8E295042-EDA7-8FEF-90D8-CAB2311B2CE9}"/>
              </a:ext>
            </a:extLst>
          </p:cNvPr>
          <p:cNvSpPr>
            <a:spLocks noGrp="1"/>
          </p:cNvSpPr>
          <p:nvPr>
            <p:ph type="body" sz="quarter" idx="14"/>
          </p:nvPr>
        </p:nvSpPr>
        <p:spPr/>
        <p:txBody>
          <a:bodyPr/>
          <a:lstStyle/>
          <a:p>
            <a:r>
              <a:rPr lang="en-US" i="1" dirty="0"/>
              <a:t>Introduction to Pathways</a:t>
            </a:r>
          </a:p>
        </p:txBody>
      </p:sp>
    </p:spTree>
    <p:extLst>
      <p:ext uri="{BB962C8B-B14F-4D97-AF65-F5344CB8AC3E}">
        <p14:creationId xmlns:p14="http://schemas.microsoft.com/office/powerpoint/2010/main" val="3441877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4B77D-22AC-DFA4-E987-83B932E0079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66A40D-892C-569C-9962-7A08D92E6B78}"/>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Insight into Student Support</a:t>
            </a:r>
          </a:p>
        </p:txBody>
      </p:sp>
      <p:sp>
        <p:nvSpPr>
          <p:cNvPr id="4" name="Text Placeholder 3">
            <a:extLst>
              <a:ext uri="{FF2B5EF4-FFF2-40B4-BE49-F238E27FC236}">
                <a16:creationId xmlns:a16="http://schemas.microsoft.com/office/drawing/2014/main" id="{551837F1-E3C1-CC6C-A1FE-C519A72C4CB9}"/>
              </a:ext>
            </a:extLst>
          </p:cNvPr>
          <p:cNvSpPr>
            <a:spLocks noGrp="1"/>
          </p:cNvSpPr>
          <p:nvPr>
            <p:ph type="body" sz="quarter" idx="10"/>
          </p:nvPr>
        </p:nvSpPr>
        <p:spPr/>
        <p:txBody>
          <a:bodyPr>
            <a:normAutofit fontScale="92500" lnSpcReduction="10000"/>
          </a:bodyPr>
          <a:lstStyle/>
          <a:p>
            <a:r>
              <a:rPr lang="en-US" dirty="0"/>
              <a:t>Identify opportunities for proactive outreach at both the individual student level and for key populations of students.</a:t>
            </a:r>
          </a:p>
          <a:p>
            <a:r>
              <a:rPr lang="en-US" dirty="0"/>
              <a:t>Review annual usage data and identify trends over time.</a:t>
            </a:r>
          </a:p>
          <a:p>
            <a:r>
              <a:rPr lang="en-US" dirty="0"/>
              <a:t>Opportunities to analyze potential gaps in support and areas of opportunity.</a:t>
            </a:r>
          </a:p>
          <a:p>
            <a:r>
              <a:rPr lang="en-US" dirty="0"/>
              <a:t>Utilize the data to measure effectiveness of programming, support and interventions, and their impact on key student outcomes.</a:t>
            </a:r>
          </a:p>
          <a:p>
            <a:pPr marL="0" indent="0">
              <a:buNone/>
            </a:pPr>
            <a:endParaRPr lang="en-US" dirty="0"/>
          </a:p>
          <a:p>
            <a:r>
              <a:rPr lang="en-US" b="1" dirty="0">
                <a:solidFill>
                  <a:srgbClr val="003594"/>
                </a:solidFill>
              </a:rPr>
              <a:t>Keep in mind </a:t>
            </a:r>
            <a:r>
              <a:rPr lang="en-US" dirty="0"/>
              <a:t>– Utility and accuracy of report results are impacted by correct usage of platform users. Because of this, it is important to follow best practices, and have consistency among department users when it comes to platform usage and documentation.</a:t>
            </a:r>
          </a:p>
        </p:txBody>
      </p:sp>
      <p:sp>
        <p:nvSpPr>
          <p:cNvPr id="3" name="Text Placeholder 2">
            <a:extLst>
              <a:ext uri="{FF2B5EF4-FFF2-40B4-BE49-F238E27FC236}">
                <a16:creationId xmlns:a16="http://schemas.microsoft.com/office/drawing/2014/main" id="{835DEFCE-7BD8-BA81-B118-F5B5B2383419}"/>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282CDFA7-3BE5-03CF-5A84-0CF04AF4D63B}"/>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17</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3975878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A2533-ADA1-37B1-BC95-3E155DEEEA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4A2935-753F-5975-2343-77857E465DEB}"/>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Training Resources</a:t>
            </a:r>
          </a:p>
        </p:txBody>
      </p:sp>
      <p:pic>
        <p:nvPicPr>
          <p:cNvPr id="9" name="Picture 8" descr="Screenshot of a training video titled &quot;Pathways Reports Part I: Introduction to Reports, Pivot Tables and Dashboard Tiles&quot; explaining reporting functionality in Pathways. Text highlights video sections covering report introduction, saving and using reports with Student Enrollments Report example, and additional pivot tables with custom dashboard tiles.&#10;">
            <a:extLst>
              <a:ext uri="{FF2B5EF4-FFF2-40B4-BE49-F238E27FC236}">
                <a16:creationId xmlns:a16="http://schemas.microsoft.com/office/drawing/2014/main" id="{6433931C-A4AF-EA64-79F9-4C25698927A9}"/>
              </a:ext>
            </a:extLst>
          </p:cNvPr>
          <p:cNvPicPr>
            <a:picLocks noChangeAspect="1"/>
          </p:cNvPicPr>
          <p:nvPr/>
        </p:nvPicPr>
        <p:blipFill>
          <a:blip r:embed="rId2"/>
          <a:stretch>
            <a:fillRect/>
          </a:stretch>
        </p:blipFill>
        <p:spPr>
          <a:xfrm>
            <a:off x="774123" y="1437004"/>
            <a:ext cx="4930850" cy="3560112"/>
          </a:xfrm>
          <a:prstGeom prst="rect">
            <a:avLst/>
          </a:prstGeom>
          <a:ln>
            <a:noFill/>
          </a:ln>
        </p:spPr>
      </p:pic>
      <p:pic>
        <p:nvPicPr>
          <p:cNvPr id="7" name="Picture 6" descr="Screenshot of a university webpage titled &quot;Pathways Reports&quot; from University of Pittsburgh's Office of the Provost, detailing a unified analytics platform for student success data. The page includes links to report types, templates, schedules, and a survey for report assistance, with a sidebar menu highlighting various Pathways resources.">
            <a:extLst>
              <a:ext uri="{FF2B5EF4-FFF2-40B4-BE49-F238E27FC236}">
                <a16:creationId xmlns:a16="http://schemas.microsoft.com/office/drawing/2014/main" id="{A3B3652D-80EF-9065-1A91-B29BEC14E625}"/>
              </a:ext>
            </a:extLst>
          </p:cNvPr>
          <p:cNvPicPr>
            <a:picLocks noChangeAspect="1"/>
          </p:cNvPicPr>
          <p:nvPr/>
        </p:nvPicPr>
        <p:blipFill>
          <a:blip r:embed="rId3"/>
          <a:stretch>
            <a:fillRect/>
          </a:stretch>
        </p:blipFill>
        <p:spPr>
          <a:xfrm>
            <a:off x="5704973" y="0"/>
            <a:ext cx="6487027" cy="5953760"/>
          </a:xfrm>
          <a:prstGeom prst="rect">
            <a:avLst/>
          </a:prstGeom>
          <a:ln>
            <a:noFill/>
          </a:ln>
        </p:spPr>
      </p:pic>
      <p:sp>
        <p:nvSpPr>
          <p:cNvPr id="3" name="Text Placeholder 2">
            <a:extLst>
              <a:ext uri="{FF2B5EF4-FFF2-40B4-BE49-F238E27FC236}">
                <a16:creationId xmlns:a16="http://schemas.microsoft.com/office/drawing/2014/main" id="{51DFB615-225D-A5F9-CFC3-7EE14EC69CA9}"/>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99E8799B-EE8B-46F3-AAB5-9E4E52DB0D2F}"/>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18</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2358064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BD45DB-5655-5D31-9501-F4E466FAF55A}"/>
              </a:ext>
            </a:extLst>
          </p:cNvPr>
          <p:cNvSpPr>
            <a:spLocks noGrp="1"/>
          </p:cNvSpPr>
          <p:nvPr>
            <p:ph type="title" idx="4294967295"/>
          </p:nvPr>
        </p:nvSpPr>
        <p:spPr>
          <a:xfrm>
            <a:off x="992188" y="476250"/>
            <a:ext cx="10758487" cy="7159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accent1"/>
              </a:buClr>
              <a:buSzTx/>
              <a:buFontTx/>
              <a:buNone/>
              <a:tabLst/>
              <a:defRPr/>
            </a:pPr>
            <a:r>
              <a:rPr kumimoji="0" lang="en-US" sz="4000" b="1" i="0" u="none" strike="noStrike" kern="1200" cap="none" spc="0" normalizeH="0" baseline="0" noProof="0" dirty="0">
                <a:ln>
                  <a:noFill/>
                </a:ln>
                <a:solidFill>
                  <a:schemeClr val="accent1"/>
                </a:solidFill>
                <a:effectLst/>
                <a:uLnTx/>
                <a:uFillTx/>
                <a:latin typeface="Aptos" panose="020B0604020202020204" pitchFamily="34" charset="0"/>
                <a:ea typeface="+mn-ea"/>
                <a:cs typeface="Aptos" panose="020B0604020202020204" pitchFamily="34" charset="0"/>
              </a:rPr>
              <a:t>Training Resources (cont.)</a:t>
            </a:r>
          </a:p>
        </p:txBody>
      </p:sp>
      <p:sp>
        <p:nvSpPr>
          <p:cNvPr id="4" name="Text Placeholder 3">
            <a:extLst>
              <a:ext uri="{FF2B5EF4-FFF2-40B4-BE49-F238E27FC236}">
                <a16:creationId xmlns:a16="http://schemas.microsoft.com/office/drawing/2014/main" id="{FDA2B5B1-2CE1-262F-FDE6-303FB79348C7}"/>
              </a:ext>
            </a:extLst>
          </p:cNvPr>
          <p:cNvSpPr>
            <a:spLocks noGrp="1"/>
          </p:cNvSpPr>
          <p:nvPr>
            <p:ph type="body" sz="quarter" idx="10"/>
          </p:nvPr>
        </p:nvSpPr>
        <p:spPr>
          <a:xfrm>
            <a:off x="991698" y="1668250"/>
            <a:ext cx="10758375" cy="4355561"/>
          </a:xfrm>
        </p:spPr>
        <p:txBody>
          <a:bodyPr>
            <a:normAutofit lnSpcReduction="10000"/>
          </a:bodyPr>
          <a:lstStyle/>
          <a:p>
            <a:r>
              <a:rPr lang="en-US" dirty="0">
                <a:solidFill>
                  <a:schemeClr val="accent1"/>
                </a:solidFill>
                <a:hlinkClick r:id="rId2">
                  <a:extLst>
                    <a:ext uri="{A12FA001-AC4F-418D-AE19-62706E023703}">
                      <ahyp:hlinkClr xmlns:ahyp="http://schemas.microsoft.com/office/drawing/2018/hyperlinkcolor" val="tx"/>
                    </a:ext>
                  </a:extLst>
                </a:hlinkClick>
              </a:rPr>
              <a:t>Categories and Tags</a:t>
            </a:r>
            <a:endParaRPr lang="en-US" dirty="0">
              <a:solidFill>
                <a:schemeClr val="accent1"/>
              </a:solidFill>
              <a:hlinkClick r:id="rId3">
                <a:extLst>
                  <a:ext uri="{A12FA001-AC4F-418D-AE19-62706E023703}">
                    <ahyp:hlinkClr xmlns:ahyp="http://schemas.microsoft.com/office/drawing/2018/hyperlinkcolor" val="tx"/>
                  </a:ext>
                </a:extLst>
              </a:hlinkClick>
            </a:endParaRPr>
          </a:p>
          <a:p>
            <a:r>
              <a:rPr lang="en-US" dirty="0">
                <a:solidFill>
                  <a:srgbClr val="003594"/>
                </a:solidFill>
                <a:hlinkClick r:id="rId3">
                  <a:extLst>
                    <a:ext uri="{A12FA001-AC4F-418D-AE19-62706E023703}">
                      <ahyp:hlinkClr xmlns:ahyp="http://schemas.microsoft.com/office/drawing/2018/hyperlinkcolor" val="tx"/>
                    </a:ext>
                  </a:extLst>
                </a:hlinkClick>
              </a:rPr>
              <a:t>How-to Create an Advanced Search</a:t>
            </a:r>
            <a:endParaRPr lang="en-US" dirty="0">
              <a:solidFill>
                <a:srgbClr val="003594"/>
              </a:solidFill>
            </a:endParaRPr>
          </a:p>
          <a:p>
            <a:r>
              <a:rPr lang="en-US" dirty="0">
                <a:solidFill>
                  <a:srgbClr val="003594"/>
                </a:solidFill>
                <a:hlinkClick r:id="rId4">
                  <a:extLst>
                    <a:ext uri="{A12FA001-AC4F-418D-AE19-62706E023703}">
                      <ahyp:hlinkClr xmlns:ahyp="http://schemas.microsoft.com/office/drawing/2018/hyperlinkcolor" val="tx"/>
                    </a:ext>
                  </a:extLst>
                </a:hlinkClick>
              </a:rPr>
              <a:t>Pathways Reports  - Resources and How-to Videos</a:t>
            </a:r>
            <a:endParaRPr lang="en-US" dirty="0">
              <a:solidFill>
                <a:srgbClr val="003594"/>
              </a:solidFill>
            </a:endParaRPr>
          </a:p>
          <a:p>
            <a:endParaRPr lang="en-US" dirty="0">
              <a:solidFill>
                <a:srgbClr val="003594"/>
              </a:solidFill>
            </a:endParaRPr>
          </a:p>
          <a:p>
            <a:r>
              <a:rPr lang="en-US" dirty="0">
                <a:solidFill>
                  <a:schemeClr val="accent1"/>
                </a:solidFill>
                <a:hlinkClick r:id="rId5">
                  <a:extLst>
                    <a:ext uri="{A12FA001-AC4F-418D-AE19-62706E023703}">
                      <ahyp:hlinkClr xmlns:ahyp="http://schemas.microsoft.com/office/drawing/2018/hyperlinkcolor" val="tx"/>
                    </a:ext>
                  </a:extLst>
                </a:hlinkClick>
              </a:rPr>
              <a:t>Referenced Differentiated Support Training Resources</a:t>
            </a:r>
            <a:endParaRPr lang="en-US" dirty="0">
              <a:solidFill>
                <a:schemeClr val="accent1"/>
              </a:solidFill>
            </a:endParaRPr>
          </a:p>
          <a:p>
            <a:pPr lvl="1"/>
            <a:r>
              <a:rPr lang="en-US" sz="2000" dirty="0"/>
              <a:t>Creating, Managing and Using Student Lists</a:t>
            </a:r>
          </a:p>
          <a:p>
            <a:pPr lvl="1"/>
            <a:r>
              <a:rPr lang="en-US" sz="2000" dirty="0"/>
              <a:t>Scheduling Appointments</a:t>
            </a:r>
          </a:p>
          <a:p>
            <a:pPr lvl="1"/>
            <a:r>
              <a:rPr lang="en-US" sz="2000" dirty="0"/>
              <a:t>Creating Appointment Campaigns</a:t>
            </a:r>
          </a:p>
          <a:p>
            <a:pPr lvl="1"/>
            <a:r>
              <a:rPr lang="en-US" sz="2000" dirty="0"/>
              <a:t>Messaging Students</a:t>
            </a:r>
          </a:p>
          <a:p>
            <a:pPr lvl="1"/>
            <a:r>
              <a:rPr lang="en-US" sz="2000" dirty="0"/>
              <a:t>Issuing Referrals</a:t>
            </a:r>
          </a:p>
          <a:p>
            <a:pPr lvl="1"/>
            <a:r>
              <a:rPr lang="en-US" sz="2000" dirty="0"/>
              <a:t>Adding and Managing To-Dos and Staff Tasks</a:t>
            </a:r>
          </a:p>
          <a:p>
            <a:pPr lvl="1"/>
            <a:r>
              <a:rPr lang="en-US" sz="2000" dirty="0"/>
              <a:t>Adding and Managing Tags</a:t>
            </a:r>
          </a:p>
          <a:p>
            <a:pPr lvl="1"/>
            <a:endParaRPr lang="en-US" dirty="0"/>
          </a:p>
          <a:p>
            <a:pPr lvl="1"/>
            <a:endParaRPr lang="en-US" dirty="0"/>
          </a:p>
          <a:p>
            <a:pPr lvl="1"/>
            <a:endParaRPr lang="en-US" dirty="0"/>
          </a:p>
          <a:p>
            <a:pPr lvl="1"/>
            <a:endParaRPr lang="en-US" dirty="0"/>
          </a:p>
        </p:txBody>
      </p:sp>
      <p:sp>
        <p:nvSpPr>
          <p:cNvPr id="3" name="Text Placeholder 2">
            <a:extLst>
              <a:ext uri="{FF2B5EF4-FFF2-40B4-BE49-F238E27FC236}">
                <a16:creationId xmlns:a16="http://schemas.microsoft.com/office/drawing/2014/main" id="{A692B7C8-4C49-BD6A-AEC7-69D1C3A18289}"/>
              </a:ext>
            </a:extLst>
          </p:cNvPr>
          <p:cNvSpPr>
            <a:spLocks noGrp="1"/>
          </p:cNvSpPr>
          <p:nvPr>
            <p:ph type="body" sz="quarter" idx="14"/>
          </p:nvPr>
        </p:nvSpPr>
        <p:spPr/>
        <p:txBody>
          <a:bodyPr/>
          <a:lstStyle/>
          <a:p>
            <a:r>
              <a:rPr lang="en-US" i="1" dirty="0">
                <a:latin typeface="Aptos" panose="020B0004020202020204" pitchFamily="34" charset="0"/>
              </a:rPr>
              <a:t>Introduction to Pathways</a:t>
            </a:r>
          </a:p>
        </p:txBody>
      </p:sp>
      <p:sp>
        <p:nvSpPr>
          <p:cNvPr id="5" name="Slide Number Placeholder 4">
            <a:extLst>
              <a:ext uri="{FF2B5EF4-FFF2-40B4-BE49-F238E27FC236}">
                <a16:creationId xmlns:a16="http://schemas.microsoft.com/office/drawing/2014/main" id="{E1C76BA6-AD98-3012-9D93-37CBE329E33C}"/>
              </a:ext>
            </a:extLst>
          </p:cNvPr>
          <p:cNvSpPr>
            <a:spLocks noGrp="1"/>
          </p:cNvSpPr>
          <p:nvPr>
            <p:ph type="sldNum" sz="quarter" idx="4"/>
          </p:nvPr>
        </p:nvSpPr>
        <p:spPr/>
        <p:txBody>
          <a:bodyPr/>
          <a:lstStyle/>
          <a:p>
            <a:r>
              <a:rPr lang="en-US" b="1">
                <a:solidFill>
                  <a:schemeClr val="accent2"/>
                </a:solidFill>
                <a:latin typeface="Aptos" panose="020B0604020202020204" pitchFamily="34" charset="0"/>
                <a:cs typeface="Aptos" panose="020B0604020202020204" pitchFamily="34" charset="0"/>
              </a:rPr>
              <a:t>Slide </a:t>
            </a:r>
            <a:fld id="{7CD06EFF-F9A5-9E40-A502-3D98189BE54D}" type="slidenum">
              <a:rPr lang="en-US" b="1" smtClean="0">
                <a:solidFill>
                  <a:schemeClr val="accent2"/>
                </a:solidFill>
                <a:latin typeface="Aptos" panose="020B0604020202020204" pitchFamily="34" charset="0"/>
                <a:cs typeface="Aptos" panose="020B0604020202020204" pitchFamily="34" charset="0"/>
              </a:rPr>
              <a:t>19</a:t>
            </a:fld>
            <a:endParaRPr lang="en-US" b="1">
              <a:solidFill>
                <a:schemeClr val="accent2"/>
              </a:solidFill>
              <a:latin typeface="Aptos" panose="020B0604020202020204" pitchFamily="34" charset="0"/>
              <a:cs typeface="Aptos" panose="020B0604020202020204" pitchFamily="34" charset="0"/>
            </a:endParaRPr>
          </a:p>
        </p:txBody>
      </p:sp>
    </p:spTree>
    <p:extLst>
      <p:ext uri="{BB962C8B-B14F-4D97-AF65-F5344CB8AC3E}">
        <p14:creationId xmlns:p14="http://schemas.microsoft.com/office/powerpoint/2010/main" val="1127306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CBCB8170-72D0-31C6-B2E0-010B16F90E83}"/>
              </a:ext>
            </a:extLst>
          </p:cNvPr>
          <p:cNvSpPr>
            <a:spLocks noGrp="1"/>
          </p:cNvSpPr>
          <p:nvPr>
            <p:ph type="title" idx="4294967295"/>
          </p:nvPr>
        </p:nvSpPr>
        <p:spPr>
          <a:xfrm>
            <a:off x="992188" y="1762125"/>
            <a:ext cx="10758487" cy="239236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endParaRPr kumimoji="0" lang="en-US" sz="6000" b="1" i="0" u="none" strike="noStrike" kern="1200" cap="none" spc="0" normalizeH="0" baseline="0" noProof="0" dirty="0">
              <a:ln>
                <a:noFill/>
              </a:ln>
              <a:solidFill>
                <a:schemeClr val="bg2">
                  <a:lumMod val="25000"/>
                </a:schemeClr>
              </a:solidFill>
              <a:effectLst/>
              <a:uLnTx/>
              <a:uFillTx/>
              <a:latin typeface="Aptos" panose="020B0604020202020204" pitchFamily="34" charset="0"/>
              <a:ea typeface="+mn-ea"/>
              <a:cs typeface="Aptos" panose="020B0604020202020204" pitchFamily="34" charset="0"/>
            </a:endParaRPr>
          </a:p>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12000" b="1" i="0" u="none" strike="noStrike" kern="1200" cap="none" spc="0" normalizeH="0" baseline="0" noProof="0" dirty="0">
                <a:ln>
                  <a:noFill/>
                </a:ln>
                <a:solidFill>
                  <a:schemeClr val="tx1"/>
                </a:solidFill>
                <a:effectLst/>
                <a:uLnTx/>
                <a:uFillTx/>
                <a:latin typeface="Aptos" panose="020B0604020202020204" pitchFamily="34" charset="0"/>
                <a:ea typeface="+mn-ea"/>
                <a:cs typeface="Arial"/>
              </a:rPr>
              <a:t>Questions? </a:t>
            </a:r>
          </a:p>
          <a:p>
            <a:pPr marL="0" marR="0" lvl="0" indent="0" algn="l" defTabSz="914400" rtl="0" eaLnBrk="1" fontAlgn="auto" latinLnBrk="0" hangingPunct="1">
              <a:lnSpc>
                <a:spcPts val="5600"/>
              </a:lnSpc>
              <a:spcBef>
                <a:spcPts val="1000"/>
              </a:spcBef>
              <a:spcAft>
                <a:spcPts val="0"/>
              </a:spcAft>
              <a:buClr>
                <a:schemeClr val="accent1"/>
              </a:buClr>
              <a:buSzTx/>
              <a:buFontTx/>
              <a:buNone/>
              <a:tabLst/>
              <a:defRPr/>
            </a:pPr>
            <a:r>
              <a:rPr kumimoji="0" lang="en-US" sz="5200" b="1" i="0" u="none" strike="noStrike" kern="1200" cap="none" spc="0" normalizeH="0" baseline="0" noProof="0" dirty="0">
                <a:ln>
                  <a:noFill/>
                </a:ln>
                <a:solidFill>
                  <a:schemeClr val="tx1"/>
                </a:solidFill>
                <a:effectLst/>
                <a:uLnTx/>
                <a:uFillTx/>
                <a:latin typeface="Aptos" panose="020B0604020202020204" pitchFamily="34" charset="0"/>
                <a:ea typeface="+mn-ea"/>
                <a:cs typeface="Arial"/>
              </a:rPr>
              <a:t>Contact</a:t>
            </a:r>
            <a:r>
              <a:rPr kumimoji="0" lang="en-US" sz="5200" b="1" i="0" u="none" strike="noStrike" kern="1200" cap="none" spc="0" normalizeH="0" baseline="0" noProof="0" dirty="0">
                <a:ln>
                  <a:noFill/>
                </a:ln>
                <a:solidFill>
                  <a:schemeClr val="bg2">
                    <a:lumMod val="25000"/>
                  </a:schemeClr>
                </a:solidFill>
                <a:effectLst/>
                <a:uLnTx/>
                <a:uFillTx/>
                <a:latin typeface="Aptos" panose="020B0604020202020204" pitchFamily="34" charset="0"/>
                <a:ea typeface="+mn-ea"/>
                <a:cs typeface="Arial"/>
              </a:rPr>
              <a:t> </a:t>
            </a:r>
            <a:r>
              <a:rPr kumimoji="0" lang="en-US" sz="5200" b="1" i="0" u="none" strike="noStrike" kern="1200" cap="none" spc="0" normalizeH="0" baseline="0" noProof="0" dirty="0">
                <a:ln>
                  <a:noFill/>
                </a:ln>
                <a:solidFill>
                  <a:srgbClr val="003594"/>
                </a:solidFill>
                <a:effectLst/>
                <a:uLnTx/>
                <a:uFillTx/>
                <a:latin typeface="Aptos" panose="020B0604020202020204" pitchFamily="34" charset="0"/>
                <a:ea typeface="+mn-ea"/>
                <a:cs typeface="Arial"/>
                <a:hlinkClick r:id="rId2">
                  <a:extLst>
                    <a:ext uri="{A12FA001-AC4F-418D-AE19-62706E023703}">
                      <ahyp:hlinkClr xmlns:ahyp="http://schemas.microsoft.com/office/drawing/2018/hyperlinkcolor" val="tx"/>
                    </a:ext>
                  </a:extLst>
                </a:hlinkClick>
              </a:rPr>
              <a:t>SST-Technology@pitt.edu</a:t>
            </a:r>
            <a:r>
              <a:rPr kumimoji="0" lang="en-US" sz="5200" b="1" i="0" u="none" strike="noStrike" kern="1200" cap="none" spc="0" normalizeH="0" baseline="0" noProof="0" dirty="0">
                <a:ln>
                  <a:noFill/>
                </a:ln>
                <a:solidFill>
                  <a:srgbClr val="003594"/>
                </a:solidFill>
                <a:effectLst/>
                <a:uLnTx/>
                <a:uFillTx/>
                <a:latin typeface="Aptos" panose="020B0604020202020204" pitchFamily="34" charset="0"/>
                <a:ea typeface="+mn-ea"/>
                <a:cs typeface="Arial"/>
              </a:rPr>
              <a:t> </a:t>
            </a:r>
            <a:endParaRPr kumimoji="0" lang="en-US" sz="5200" b="1" i="0" u="none" strike="noStrike" kern="1200" cap="none" spc="0" normalizeH="0" baseline="0" noProof="0" dirty="0">
              <a:ln>
                <a:noFill/>
              </a:ln>
              <a:solidFill>
                <a:srgbClr val="003594"/>
              </a:solidFill>
              <a:effectLst/>
              <a:uLnTx/>
              <a:uFillTx/>
              <a:latin typeface="Aptos" panose="020B0604020202020204" pitchFamily="34" charset="0"/>
              <a:ea typeface="+mn-ea"/>
              <a:cs typeface="Aptos" panose="020B0604020202020204" pitchFamily="34" charset="0"/>
            </a:endParaRPr>
          </a:p>
        </p:txBody>
      </p:sp>
    </p:spTree>
    <p:extLst>
      <p:ext uri="{BB962C8B-B14F-4D97-AF65-F5344CB8AC3E}">
        <p14:creationId xmlns:p14="http://schemas.microsoft.com/office/powerpoint/2010/main" val="2848314248"/>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75787B"/>
      </a:dk2>
      <a:lt2>
        <a:srgbClr val="E7E6E6"/>
      </a:lt2>
      <a:accent1>
        <a:srgbClr val="003493"/>
      </a:accent1>
      <a:accent2>
        <a:srgbClr val="FFB81C"/>
      </a:accent2>
      <a:accent3>
        <a:srgbClr val="B87333"/>
      </a:accent3>
      <a:accent4>
        <a:srgbClr val="D6E3E8"/>
      </a:accent4>
      <a:accent5>
        <a:srgbClr val="000000"/>
      </a:accent5>
      <a:accent6>
        <a:srgbClr val="000000"/>
      </a:accent6>
      <a:hlink>
        <a:srgbClr val="000000"/>
      </a:hlink>
      <a:folHlink>
        <a:srgbClr val="000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ptos"/>
        <a:font script="Hebr" typeface="Apto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ptos"/>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pto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ptos"/>
        <a:font script="Hebr" typeface="Apto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ptos"/>
        <a:font script="Uigh" typeface="Microsoft Uighur"/>
        <a:font script="Geor" typeface="Sylfaen"/>
        <a:font script="Armn" typeface="Apto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3231FFF0443940BE97FB2E507D8AB0" ma:contentTypeVersion="37" ma:contentTypeDescription="Create a new document." ma:contentTypeScope="" ma:versionID="00cc6da9fe7291eb495275a33dd2a750">
  <xsd:schema xmlns:xsd="http://www.w3.org/2001/XMLSchema" xmlns:xs="http://www.w3.org/2001/XMLSchema" xmlns:p="http://schemas.microsoft.com/office/2006/metadata/properties" xmlns:ns2="213b5c35-aba4-4674-a5e4-0ad935f06b68" xmlns:ns3="596188ad-ad45-475b-a2ec-a0650a8425b5" targetNamespace="http://schemas.microsoft.com/office/2006/metadata/properties" ma:root="true" ma:fieldsID="26586107c8142865a965db78820fc058" ns2:_="" ns3:_="">
    <xsd:import namespace="213b5c35-aba4-4674-a5e4-0ad935f06b68"/>
    <xsd:import namespace="596188ad-ad45-475b-a2ec-a0650a8425b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DateTaken" minOccurs="0"/>
                <xsd:element ref="ns2:MediaServiceLocation"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3b5c35-aba4-4674-a5e4-0ad935f06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b90debd-ee09-4e04-a4c4-812a7ed26ded"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NotebookType" ma:index="18" nillable="true" ma:displayName="Notebook Type" ma:internalName="NotebookType">
      <xsd:simpleType>
        <xsd:restriction base="dms:Text"/>
      </xsd:simpleType>
    </xsd:element>
    <xsd:element name="FolderType" ma:index="19" nillable="true" ma:displayName="Folder Type" ma:internalName="FolderType">
      <xsd:simpleType>
        <xsd:restriction base="dms:Text"/>
      </xsd:simpleType>
    </xsd:element>
    <xsd:element name="CultureName" ma:index="20" nillable="true" ma:displayName="Culture Name" ma:internalName="CultureName">
      <xsd:simpleType>
        <xsd:restriction base="dms:Text"/>
      </xsd:simpleType>
    </xsd:element>
    <xsd:element name="AppVersion" ma:index="21" nillable="true" ma:displayName="App Version" ma:internalName="AppVersion">
      <xsd:simpleType>
        <xsd:restriction base="dms:Text"/>
      </xsd:simpleType>
    </xsd:element>
    <xsd:element name="TeamsChannelId" ma:index="22" nillable="true" ma:displayName="Teams Channel Id" ma:internalName="TeamsChannelId">
      <xsd:simpleType>
        <xsd:restriction base="dms:Text"/>
      </xsd:simpleType>
    </xsd:element>
    <xsd:element name="Owner" ma:index="2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4" nillable="true" ma:displayName="Math Settings" ma:internalName="Math_Settings">
      <xsd:simpleType>
        <xsd:restriction base="dms:Text"/>
      </xsd:simpleType>
    </xsd:element>
    <xsd:element name="DefaultSectionNames" ma:index="25" nillable="true" ma:displayName="Default Section Names" ma:internalName="DefaultSectionNames">
      <xsd:simpleType>
        <xsd:restriction base="dms:Note">
          <xsd:maxLength value="255"/>
        </xsd:restriction>
      </xsd:simpleType>
    </xsd:element>
    <xsd:element name="Templates" ma:index="26" nillable="true" ma:displayName="Templates" ma:internalName="Templates">
      <xsd:simpleType>
        <xsd:restriction base="dms:Note">
          <xsd:maxLength value="255"/>
        </xsd:restriction>
      </xsd:simpleType>
    </xsd:element>
    <xsd:element name="Leaders" ma:index="2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2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2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0" nillable="true" ma:displayName="Distribution Groups" ma:internalName="Distribution_Groups">
      <xsd:simpleType>
        <xsd:restriction base="dms:Note">
          <xsd:maxLength value="255"/>
        </xsd:restriction>
      </xsd:simpleType>
    </xsd:element>
    <xsd:element name="LMS_Mappings" ma:index="31" nillable="true" ma:displayName="LMS Mappings" ma:internalName="LMS_Mappings">
      <xsd:simpleType>
        <xsd:restriction base="dms:Note">
          <xsd:maxLength value="255"/>
        </xsd:restriction>
      </xsd:simpleType>
    </xsd:element>
    <xsd:element name="Invited_Leaders" ma:index="32" nillable="true" ma:displayName="Invited Leaders" ma:internalName="Invited_Leaders">
      <xsd:simpleType>
        <xsd:restriction base="dms:Note">
          <xsd:maxLength value="255"/>
        </xsd:restriction>
      </xsd:simpleType>
    </xsd:element>
    <xsd:element name="Invited_Members" ma:index="33" nillable="true" ma:displayName="Invited Members" ma:internalName="Invited_Members">
      <xsd:simpleType>
        <xsd:restriction base="dms:Note">
          <xsd:maxLength value="255"/>
        </xsd:restriction>
      </xsd:simpleType>
    </xsd:element>
    <xsd:element name="Self_Registration_Enabled" ma:index="34" nillable="true" ma:displayName="Self Registration Enabled" ma:internalName="Self_Registration_Enabled">
      <xsd:simpleType>
        <xsd:restriction base="dms:Boolean"/>
      </xsd:simpleType>
    </xsd:element>
    <xsd:element name="Has_Leaders_Only_SectionGroup" ma:index="35" nillable="true" ma:displayName="Has Leaders Only SectionGroup" ma:internalName="Has_Leaders_Only_SectionGroup">
      <xsd:simpleType>
        <xsd:restriction base="dms:Boolean"/>
      </xsd:simpleType>
    </xsd:element>
    <xsd:element name="Is_Collaboration_Space_Locked" ma:index="36" nillable="true" ma:displayName="Is Collaboration Space Locked" ma:internalName="Is_Collaboration_Space_Locked">
      <xsd:simpleType>
        <xsd:restriction base="dms:Boolean"/>
      </xsd:simpleType>
    </xsd:element>
    <xsd:element name="IsNotebookLocked" ma:index="37" nillable="true" ma:displayName="Is Notebook Locked" ma:internalName="IsNotebookLocked">
      <xsd:simpleType>
        <xsd:restriction base="dms:Boolean"/>
      </xsd:simpleType>
    </xsd:element>
    <xsd:element name="Teams_Channel_Section_Location" ma:index="38" nillable="true" ma:displayName="Teams Channel Section Location" ma:internalName="Teams_Channel_Section_Location">
      <xsd:simpleType>
        <xsd:restriction base="dms:Text"/>
      </xsd:simpleType>
    </xsd:element>
    <xsd:element name="MediaServiceDateTaken" ma:index="39" nillable="true" ma:displayName="MediaServiceDateTaken" ma:hidden="true" ma:internalName="MediaServiceDateTaken" ma:readOnly="true">
      <xsd:simpleType>
        <xsd:restriction base="dms:Text"/>
      </xsd:simpleType>
    </xsd:element>
    <xsd:element name="MediaServiceLocation" ma:index="40" nillable="true" ma:displayName="Location" ma:indexed="true" ma:internalName="MediaServiceLocation" ma:readOnly="true">
      <xsd:simpleType>
        <xsd:restriction base="dms:Text"/>
      </xsd:simpleType>
    </xsd:element>
    <xsd:element name="MediaServiceObjectDetectorVersions" ma:index="41" nillable="true" ma:displayName="MediaServiceObjectDetectorVersions" ma:hidden="true" ma:indexed="true" ma:internalName="MediaServiceObjectDetectorVersions" ma:readOnly="true">
      <xsd:simpleType>
        <xsd:restriction base="dms:Text"/>
      </xsd:simpleType>
    </xsd:element>
    <xsd:element name="MediaLengthInSeconds" ma:index="42" nillable="true" ma:displayName="MediaLengthInSeconds" ma:hidden="true" ma:internalName="MediaLengthInSeconds" ma:readOnly="true">
      <xsd:simpleType>
        <xsd:restriction base="dms:Unknown"/>
      </xsd:simpleType>
    </xsd:element>
    <xsd:element name="MediaServiceSearchProperties" ma:index="43" nillable="true" ma:displayName="MediaServiceSearchProperties" ma:hidden="true" ma:internalName="MediaServiceSearchProperties" ma:readOnly="true">
      <xsd:simpleType>
        <xsd:restriction base="dms:Note"/>
      </xsd:simpleType>
    </xsd:element>
    <xsd:element name="MediaServiceBillingMetadata" ma:index="4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6188ad-ad45-475b-a2ec-a0650a8425b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5a543a5-37ea-4827-a30d-82868393d4b5}" ma:internalName="TaxCatchAll" ma:showField="CatchAllData" ma:web="596188ad-ad45-475b-a2ec-a0650a8425b5">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pVersion xmlns="213b5c35-aba4-4674-a5e4-0ad935f06b68" xsi:nil="true"/>
    <TeamsChannelId xmlns="213b5c35-aba4-4674-a5e4-0ad935f06b68" xsi:nil="true"/>
    <IsNotebookLocked xmlns="213b5c35-aba4-4674-a5e4-0ad935f06b68" xsi:nil="true"/>
    <Invited_Members xmlns="213b5c35-aba4-4674-a5e4-0ad935f06b68" xsi:nil="true"/>
    <Math_Settings xmlns="213b5c35-aba4-4674-a5e4-0ad935f06b68" xsi:nil="true"/>
    <Templates xmlns="213b5c35-aba4-4674-a5e4-0ad935f06b68" xsi:nil="true"/>
    <Has_Leaders_Only_SectionGroup xmlns="213b5c35-aba4-4674-a5e4-0ad935f06b68" xsi:nil="true"/>
    <TaxCatchAll xmlns="596188ad-ad45-475b-a2ec-a0650a8425b5" xsi:nil="true"/>
    <Distribution_Groups xmlns="213b5c35-aba4-4674-a5e4-0ad935f06b68" xsi:nil="true"/>
    <Invited_Leaders xmlns="213b5c35-aba4-4674-a5e4-0ad935f06b68" xsi:nil="true"/>
    <DefaultSectionNames xmlns="213b5c35-aba4-4674-a5e4-0ad935f06b68" xsi:nil="true"/>
    <Is_Collaboration_Space_Locked xmlns="213b5c35-aba4-4674-a5e4-0ad935f06b68" xsi:nil="true"/>
    <Teams_Channel_Section_Location xmlns="213b5c35-aba4-4674-a5e4-0ad935f06b68" xsi:nil="true"/>
    <LMS_Mappings xmlns="213b5c35-aba4-4674-a5e4-0ad935f06b68" xsi:nil="true"/>
    <Member_Groups xmlns="213b5c35-aba4-4674-a5e4-0ad935f06b68">
      <UserInfo>
        <DisplayName/>
        <AccountId xsi:nil="true"/>
        <AccountType/>
      </UserInfo>
    </Member_Groups>
    <Self_Registration_Enabled xmlns="213b5c35-aba4-4674-a5e4-0ad935f06b68" xsi:nil="true"/>
    <lcf76f155ced4ddcb4097134ff3c332f xmlns="213b5c35-aba4-4674-a5e4-0ad935f06b68">
      <Terms xmlns="http://schemas.microsoft.com/office/infopath/2007/PartnerControls"/>
    </lcf76f155ced4ddcb4097134ff3c332f>
    <Members xmlns="213b5c35-aba4-4674-a5e4-0ad935f06b68">
      <UserInfo>
        <DisplayName/>
        <AccountId xsi:nil="true"/>
        <AccountType/>
      </UserInfo>
    </Members>
    <NotebookType xmlns="213b5c35-aba4-4674-a5e4-0ad935f06b68" xsi:nil="true"/>
    <Leaders xmlns="213b5c35-aba4-4674-a5e4-0ad935f06b68">
      <UserInfo>
        <DisplayName/>
        <AccountId xsi:nil="true"/>
        <AccountType/>
      </UserInfo>
    </Leaders>
    <FolderType xmlns="213b5c35-aba4-4674-a5e4-0ad935f06b68" xsi:nil="true"/>
    <CultureName xmlns="213b5c35-aba4-4674-a5e4-0ad935f06b68" xsi:nil="true"/>
    <Owner xmlns="213b5c35-aba4-4674-a5e4-0ad935f06b68">
      <UserInfo>
        <DisplayName/>
        <AccountId xsi:nil="true"/>
        <AccountType/>
      </UserInfo>
    </Own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1F414C-3C32-479B-B6BC-526867872595}">
  <ds:schemaRefs>
    <ds:schemaRef ds:uri="213b5c35-aba4-4674-a5e4-0ad935f06b68"/>
    <ds:schemaRef ds:uri="596188ad-ad45-475b-a2ec-a0650a8425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752C854-E348-4083-B6DB-A7AD9D0C3700}">
  <ds:schemaRefs>
    <ds:schemaRef ds:uri="213b5c35-aba4-4674-a5e4-0ad935f06b68"/>
    <ds:schemaRef ds:uri="596188ad-ad45-475b-a2ec-a0650a8425b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9AF5DD8-F8F4-43F1-A4D7-D9F56E64F818}">
  <ds:schemaRefs>
    <ds:schemaRef ds:uri="http://schemas.microsoft.com/sharepoint/v3/contenttype/forms"/>
  </ds:schemaRefs>
</ds:datastoreItem>
</file>

<file path=docMetadata/LabelInfo.xml><?xml version="1.0" encoding="utf-8"?>
<clbl:labelList xmlns:clbl="http://schemas.microsoft.com/office/2020/mipLabelMetadata">
  <clbl:label id="{9ef9f489-e0a0-4eeb-87cc-3a526112fd0d}" enabled="0" method="" siteId="{9ef9f489-e0a0-4eeb-87cc-3a526112fd0d}" removed="1"/>
</clbl:labelList>
</file>

<file path=docProps/app.xml><?xml version="1.0" encoding="utf-8"?>
<Properties xmlns="http://schemas.openxmlformats.org/officeDocument/2006/extended-properties" xmlns:vt="http://schemas.openxmlformats.org/officeDocument/2006/docPropsVTypes">
  <Template/>
  <TotalTime>85</TotalTime>
  <Words>1433</Words>
  <Application>Microsoft Office PowerPoint</Application>
  <PresentationFormat>Widescreen</PresentationFormat>
  <Paragraphs>154</Paragraphs>
  <Slides>20</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Wingdings</vt:lpstr>
      <vt:lpstr>Office Theme</vt:lpstr>
      <vt:lpstr>Introduction to Pathways</vt:lpstr>
      <vt:lpstr>Introduction to Pathways Resources</vt:lpstr>
      <vt:lpstr>Pathways Data</vt:lpstr>
      <vt:lpstr>PeopleSoft ➡️ Pathways</vt:lpstr>
      <vt:lpstr>Category Data and Custom Attributes</vt:lpstr>
      <vt:lpstr>Data on the Student Overview Tab</vt:lpstr>
      <vt:lpstr>Pathways Platform User-Created Data</vt:lpstr>
      <vt:lpstr>Accessing Data via an Advanced Search or Report</vt:lpstr>
      <vt:lpstr>Advanced Searches vs Pathways Reports</vt:lpstr>
      <vt:lpstr>Advanced Search</vt:lpstr>
      <vt:lpstr>Pathways Reports</vt:lpstr>
      <vt:lpstr>Types of Pathways Reports</vt:lpstr>
      <vt:lpstr>Advanced Search and Report Results</vt:lpstr>
      <vt:lpstr>Benefits and Reasons for Utilizing Searches and Reports</vt:lpstr>
      <vt:lpstr>Differentiated Support</vt:lpstr>
      <vt:lpstr>Work Efficiently with Pathways</vt:lpstr>
      <vt:lpstr>Insight into Student Support</vt:lpstr>
      <vt:lpstr>Training Resources</vt:lpstr>
      <vt:lpstr>Training Resources (cont.)</vt:lpstr>
      <vt:lpstr> Questions?  Contact SST-Technology@pitt.edu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Beresh, Zachary</dc:creator>
  <cp:lastModifiedBy>Brubaker, Michael D</cp:lastModifiedBy>
  <cp:revision>1</cp:revision>
  <dcterms:created xsi:type="dcterms:W3CDTF">2023-04-18T08:30:07Z</dcterms:created>
  <dcterms:modified xsi:type="dcterms:W3CDTF">2026-08-30T13:25:47Z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0x010100A53231FFF0443940BE97FB2E507D8AB0</vt:lpwstr>
  </property>
  <property fmtid="{D5CDD505-2E9C-101B-9397-08002B2CF9AE}" pid="3" name="MediaServiceImageTags">
    <vt:lpwstr/>
  </property>
</Properties>
</file>