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9" r:id="rId4"/>
  </p:sldMasterIdLst>
  <p:notesMasterIdLst>
    <p:notesMasterId r:id="rId31"/>
  </p:notesMasterIdLst>
  <p:sldIdLst>
    <p:sldId id="349" r:id="rId5"/>
    <p:sldId id="380" r:id="rId6"/>
    <p:sldId id="382" r:id="rId7"/>
    <p:sldId id="381" r:id="rId8"/>
    <p:sldId id="357" r:id="rId9"/>
    <p:sldId id="358" r:id="rId10"/>
    <p:sldId id="383" r:id="rId11"/>
    <p:sldId id="392" r:id="rId12"/>
    <p:sldId id="384" r:id="rId13"/>
    <p:sldId id="403" r:id="rId14"/>
    <p:sldId id="385" r:id="rId15"/>
    <p:sldId id="395" r:id="rId16"/>
    <p:sldId id="404" r:id="rId17"/>
    <p:sldId id="386" r:id="rId18"/>
    <p:sldId id="389" r:id="rId19"/>
    <p:sldId id="393" r:id="rId20"/>
    <p:sldId id="387" r:id="rId21"/>
    <p:sldId id="390" r:id="rId22"/>
    <p:sldId id="397" r:id="rId23"/>
    <p:sldId id="398" r:id="rId24"/>
    <p:sldId id="388" r:id="rId25"/>
    <p:sldId id="391" r:id="rId26"/>
    <p:sldId id="399" r:id="rId27"/>
    <p:sldId id="400" r:id="rId28"/>
    <p:sldId id="402" r:id="rId29"/>
    <p:sldId id="371"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3594"/>
    <a:srgbClr val="141B4D"/>
    <a:srgbClr val="71C5E8"/>
    <a:srgbClr val="0081A6"/>
    <a:srgbClr val="008264"/>
    <a:srgbClr val="B58500"/>
    <a:srgbClr val="A4D65E"/>
    <a:srgbClr val="E87722"/>
    <a:srgbClr val="C8C9C7"/>
    <a:srgbClr val="EDE9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DD0A47-0939-4C2D-BE92-1E212BEE471D}" v="111" dt="2026-08-18T16:44:53.67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6" autoAdjust="0"/>
    <p:restoredTop sz="86441" autoAdjust="0"/>
  </p:normalViewPr>
  <p:slideViewPr>
    <p:cSldViewPr snapToGrid="0">
      <p:cViewPr varScale="1">
        <p:scale>
          <a:sx n="95" d="100"/>
          <a:sy n="95" d="100"/>
        </p:scale>
        <p:origin x="396" y="11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rns, Kaylee Ann" userId="S::kburns@pitt.edu::b8eacb70-0ec3-4d4b-ab27-ec6595271afe" providerId="AD" clId="Web-{B6B7C72E-AD2B-846E-CCA7-F5F5826988FA}"/>
    <pc:docChg chg="modSld">
      <pc:chgData name="Burns, Kaylee Ann" userId="S::kburns@pitt.edu::b8eacb70-0ec3-4d4b-ab27-ec6595271afe" providerId="AD" clId="Web-{B6B7C72E-AD2B-846E-CCA7-F5F5826988FA}" dt="2026-08-06T19:14:07.839" v="1" actId="20577"/>
      <pc:docMkLst>
        <pc:docMk/>
      </pc:docMkLst>
      <pc:sldChg chg="modSp">
        <pc:chgData name="Burns, Kaylee Ann" userId="S::kburns@pitt.edu::b8eacb70-0ec3-4d4b-ab27-ec6595271afe" providerId="AD" clId="Web-{B6B7C72E-AD2B-846E-CCA7-F5F5826988FA}" dt="2026-08-06T19:14:07.839" v="1" actId="20577"/>
        <pc:sldMkLst>
          <pc:docMk/>
          <pc:sldMk cId="2422673736" sldId="349"/>
        </pc:sldMkLst>
        <pc:spChg chg="mod">
          <ac:chgData name="Burns, Kaylee Ann" userId="S::kburns@pitt.edu::b8eacb70-0ec3-4d4b-ab27-ec6595271afe" providerId="AD" clId="Web-{B6B7C72E-AD2B-846E-CCA7-F5F5826988FA}" dt="2026-08-06T19:14:07.839" v="1" actId="20577"/>
          <ac:spMkLst>
            <pc:docMk/>
            <pc:sldMk cId="2422673736" sldId="349"/>
            <ac:spMk id="5" creationId="{F3E52DB9-901C-8832-D23C-1881264B5426}"/>
          </ac:spMkLst>
        </pc:spChg>
      </pc:sldChg>
    </pc:docChg>
  </pc:docChgLst>
  <pc:docChgLst>
    <pc:chgData name="Burns, Kaylee Ann" userId="b8eacb70-0ec3-4d4b-ab27-ec6595271afe" providerId="ADAL" clId="{FFEFEB1A-C889-4B36-962A-CA7818EF1CE6}"/>
    <pc:docChg chg="undo redo custSel addSld delSld modSld sldOrd addSection delSection modSection">
      <pc:chgData name="Burns, Kaylee Ann" userId="b8eacb70-0ec3-4d4b-ab27-ec6595271afe" providerId="ADAL" clId="{FFEFEB1A-C889-4B36-962A-CA7818EF1CE6}" dt="2026-08-18T17:19:33.201" v="11946" actId="20577"/>
      <pc:docMkLst>
        <pc:docMk/>
      </pc:docMkLst>
      <pc:sldChg chg="addSp modSp mod modNotesTx">
        <pc:chgData name="Burns, Kaylee Ann" userId="b8eacb70-0ec3-4d4b-ab27-ec6595271afe" providerId="ADAL" clId="{FFEFEB1A-C889-4B36-962A-CA7818EF1CE6}" dt="2026-08-18T17:18:11.102" v="11920" actId="20577"/>
        <pc:sldMkLst>
          <pc:docMk/>
          <pc:sldMk cId="2422673736" sldId="349"/>
        </pc:sldMkLst>
        <pc:spChg chg="mod">
          <ac:chgData name="Burns, Kaylee Ann" userId="b8eacb70-0ec3-4d4b-ab27-ec6595271afe" providerId="ADAL" clId="{FFEFEB1A-C889-4B36-962A-CA7818EF1CE6}" dt="2026-08-11T17:42:47.709" v="5899" actId="404"/>
          <ac:spMkLst>
            <pc:docMk/>
            <pc:sldMk cId="2422673736" sldId="349"/>
            <ac:spMk id="2" creationId="{598FC6B3-6436-7E8E-EEE5-A09CC7808D91}"/>
          </ac:spMkLst>
        </pc:spChg>
        <pc:spChg chg="mod">
          <ac:chgData name="Burns, Kaylee Ann" userId="b8eacb70-0ec3-4d4b-ab27-ec6595271afe" providerId="ADAL" clId="{FFEFEB1A-C889-4B36-962A-CA7818EF1CE6}" dt="2026-08-18T16:44:53.676" v="11919" actId="207"/>
          <ac:spMkLst>
            <pc:docMk/>
            <pc:sldMk cId="2422673736" sldId="349"/>
            <ac:spMk id="5" creationId="{F3E52DB9-901C-8832-D23C-1881264B5426}"/>
          </ac:spMkLst>
        </pc:spChg>
        <pc:picChg chg="add mod">
          <ac:chgData name="Burns, Kaylee Ann" userId="b8eacb70-0ec3-4d4b-ab27-ec6595271afe" providerId="ADAL" clId="{FFEFEB1A-C889-4B36-962A-CA7818EF1CE6}" dt="2026-08-18T16:37:42.989" v="11867" actId="13244"/>
          <ac:picMkLst>
            <pc:docMk/>
            <pc:sldMk cId="2422673736" sldId="349"/>
            <ac:picMk id="3" creationId="{7D5361A3-B62D-F093-3F43-CA63F09229D4}"/>
          </ac:picMkLst>
        </pc:picChg>
      </pc:sldChg>
      <pc:sldChg chg="addSp delSp modSp mod modNotesTx">
        <pc:chgData name="Burns, Kaylee Ann" userId="b8eacb70-0ec3-4d4b-ab27-ec6595271afe" providerId="ADAL" clId="{FFEFEB1A-C889-4B36-962A-CA7818EF1CE6}" dt="2026-08-18T17:18:21.654" v="11924" actId="20577"/>
        <pc:sldMkLst>
          <pc:docMk/>
          <pc:sldMk cId="852523260" sldId="357"/>
        </pc:sldMkLst>
        <pc:spChg chg="mod">
          <ac:chgData name="Burns, Kaylee Ann" userId="b8eacb70-0ec3-4d4b-ab27-ec6595271afe" providerId="ADAL" clId="{FFEFEB1A-C889-4B36-962A-CA7818EF1CE6}" dt="2026-08-18T16:33:00.061" v="11829" actId="33553"/>
          <ac:spMkLst>
            <pc:docMk/>
            <pc:sldMk cId="852523260" sldId="357"/>
            <ac:spMk id="2" creationId="{A9F1D87A-7381-8C67-3AE3-ADB0E028D053}"/>
          </ac:spMkLst>
        </pc:spChg>
        <pc:spChg chg="mod">
          <ac:chgData name="Burns, Kaylee Ann" userId="b8eacb70-0ec3-4d4b-ab27-ec6595271afe" providerId="ADAL" clId="{FFEFEB1A-C889-4B36-962A-CA7818EF1CE6}" dt="2026-08-18T16:38:51.303" v="11874" actId="13244"/>
          <ac:spMkLst>
            <pc:docMk/>
            <pc:sldMk cId="852523260" sldId="357"/>
            <ac:spMk id="3" creationId="{605040F9-FA98-82B5-0D62-884AA0D01923}"/>
          </ac:spMkLst>
        </pc:spChg>
        <pc:spChg chg="mod">
          <ac:chgData name="Burns, Kaylee Ann" userId="b8eacb70-0ec3-4d4b-ab27-ec6595271afe" providerId="ADAL" clId="{FFEFEB1A-C889-4B36-962A-CA7818EF1CE6}" dt="2026-08-11T16:44:51.305" v="5309" actId="207"/>
          <ac:spMkLst>
            <pc:docMk/>
            <pc:sldMk cId="852523260" sldId="357"/>
            <ac:spMk id="4" creationId="{A05AB2BE-0425-10C1-3356-BDCEFA67CD75}"/>
          </ac:spMkLst>
        </pc:spChg>
        <pc:spChg chg="add mod">
          <ac:chgData name="Burns, Kaylee Ann" userId="b8eacb70-0ec3-4d4b-ab27-ec6595271afe" providerId="ADAL" clId="{FFEFEB1A-C889-4B36-962A-CA7818EF1CE6}" dt="2026-08-18T16:31:52.252" v="11812" actId="20577"/>
          <ac:spMkLst>
            <pc:docMk/>
            <pc:sldMk cId="852523260" sldId="357"/>
            <ac:spMk id="6" creationId="{C560640F-C9CE-4ED3-90E4-5A78F6A07F88}"/>
          </ac:spMkLst>
        </pc:spChg>
        <pc:spChg chg="add del mod">
          <ac:chgData name="Burns, Kaylee Ann" userId="b8eacb70-0ec3-4d4b-ab27-ec6595271afe" providerId="ADAL" clId="{FFEFEB1A-C889-4B36-962A-CA7818EF1CE6}" dt="2026-08-18T16:32:46.588" v="11828" actId="478"/>
          <ac:spMkLst>
            <pc:docMk/>
            <pc:sldMk cId="852523260" sldId="357"/>
            <ac:spMk id="7" creationId="{24D576F6-1902-2DA3-1B0F-0556EA4D424B}"/>
          </ac:spMkLst>
        </pc:spChg>
      </pc:sldChg>
      <pc:sldChg chg="addSp delSp modSp add del mod ord modClrScheme chgLayout modNotesTx">
        <pc:chgData name="Burns, Kaylee Ann" userId="b8eacb70-0ec3-4d4b-ab27-ec6595271afe" providerId="ADAL" clId="{FFEFEB1A-C889-4B36-962A-CA7818EF1CE6}" dt="2026-08-18T17:18:24.404" v="11925" actId="20577"/>
        <pc:sldMkLst>
          <pc:docMk/>
          <pc:sldMk cId="3404906623" sldId="358"/>
        </pc:sldMkLst>
        <pc:spChg chg="mod ord">
          <ac:chgData name="Burns, Kaylee Ann" userId="b8eacb70-0ec3-4d4b-ab27-ec6595271afe" providerId="ADAL" clId="{FFEFEB1A-C889-4B36-962A-CA7818EF1CE6}" dt="2026-08-18T16:33:08.568" v="11830" actId="33553"/>
          <ac:spMkLst>
            <pc:docMk/>
            <pc:sldMk cId="3404906623" sldId="358"/>
            <ac:spMk id="4" creationId="{24FBAC89-25DC-0BE9-EEDD-BC04A8D11226}"/>
          </ac:spMkLst>
        </pc:spChg>
        <pc:spChg chg="add mod ord">
          <ac:chgData name="Burns, Kaylee Ann" userId="b8eacb70-0ec3-4d4b-ab27-ec6595271afe" providerId="ADAL" clId="{FFEFEB1A-C889-4B36-962A-CA7818EF1CE6}" dt="2026-08-18T16:31:39.050" v="11793" actId="33553"/>
          <ac:spMkLst>
            <pc:docMk/>
            <pc:sldMk cId="3404906623" sldId="358"/>
            <ac:spMk id="6" creationId="{424731EA-D094-79B4-C95D-AF1B7A4FF05C}"/>
          </ac:spMkLst>
        </pc:spChg>
        <pc:graphicFrameChg chg="add mod modGraphic">
          <ac:chgData name="Burns, Kaylee Ann" userId="b8eacb70-0ec3-4d4b-ab27-ec6595271afe" providerId="ADAL" clId="{FFEFEB1A-C889-4B36-962A-CA7818EF1CE6}" dt="2026-08-18T16:23:55.669" v="11758" actId="962"/>
          <ac:graphicFrameMkLst>
            <pc:docMk/>
            <pc:sldMk cId="3404906623" sldId="358"/>
            <ac:graphicFrameMk id="7" creationId="{2812ECF9-C9C4-50B4-E79D-BACCC45BAFC5}"/>
          </ac:graphicFrameMkLst>
        </pc:graphicFrameChg>
      </pc:sldChg>
      <pc:sldChg chg="addSp modSp add del mod modNotesTx">
        <pc:chgData name="Burns, Kaylee Ann" userId="b8eacb70-0ec3-4d4b-ab27-ec6595271afe" providerId="ADAL" clId="{FFEFEB1A-C889-4B36-962A-CA7818EF1CE6}" dt="2026-08-18T17:19:33.201" v="11946" actId="20577"/>
        <pc:sldMkLst>
          <pc:docMk/>
          <pc:sldMk cId="3127919910" sldId="371"/>
        </pc:sldMkLst>
        <pc:spChg chg="add mod">
          <ac:chgData name="Burns, Kaylee Ann" userId="b8eacb70-0ec3-4d4b-ab27-ec6595271afe" providerId="ADAL" clId="{FFEFEB1A-C889-4B36-962A-CA7818EF1CE6}" dt="2026-08-18T16:44:03.880" v="11917" actId="13244"/>
          <ac:spMkLst>
            <pc:docMk/>
            <pc:sldMk cId="3127919910" sldId="371"/>
            <ac:spMk id="2" creationId="{654BCF83-DC28-96C2-1CA7-E9D7F7883579}"/>
          </ac:spMkLst>
        </pc:spChg>
        <pc:spChg chg="mod">
          <ac:chgData name="Burns, Kaylee Ann" userId="b8eacb70-0ec3-4d4b-ab27-ec6595271afe" providerId="ADAL" clId="{FFEFEB1A-C889-4B36-962A-CA7818EF1CE6}" dt="2026-08-18T16:36:39.385" v="11854"/>
          <ac:spMkLst>
            <pc:docMk/>
            <pc:sldMk cId="3127919910" sldId="371"/>
            <ac:spMk id="5" creationId="{CBCB8170-72D0-31C6-B2E0-010B16F90E83}"/>
          </ac:spMkLst>
        </pc:spChg>
      </pc:sldChg>
      <pc:sldChg chg="addSp delSp modSp mod modNotesTx">
        <pc:chgData name="Burns, Kaylee Ann" userId="b8eacb70-0ec3-4d4b-ab27-ec6595271afe" providerId="ADAL" clId="{FFEFEB1A-C889-4B36-962A-CA7818EF1CE6}" dt="2026-08-18T17:18:13.152" v="11921" actId="20577"/>
        <pc:sldMkLst>
          <pc:docMk/>
          <pc:sldMk cId="1602891261" sldId="380"/>
        </pc:sldMkLst>
        <pc:spChg chg="mod">
          <ac:chgData name="Burns, Kaylee Ann" userId="b8eacb70-0ec3-4d4b-ab27-ec6595271afe" providerId="ADAL" clId="{FFEFEB1A-C889-4B36-962A-CA7818EF1CE6}" dt="2026-08-18T16:31:16.465" v="11788" actId="33553"/>
          <ac:spMkLst>
            <pc:docMk/>
            <pc:sldMk cId="1602891261" sldId="380"/>
            <ac:spMk id="2" creationId="{ADEBBB96-839F-5F2A-1368-73D961C2D0FB}"/>
          </ac:spMkLst>
        </pc:spChg>
        <pc:spChg chg="add del mod">
          <ac:chgData name="Burns, Kaylee Ann" userId="b8eacb70-0ec3-4d4b-ab27-ec6595271afe" providerId="ADAL" clId="{FFEFEB1A-C889-4B36-962A-CA7818EF1CE6}" dt="2026-08-18T16:31:09.045" v="11787" actId="33771"/>
          <ac:spMkLst>
            <pc:docMk/>
            <pc:sldMk cId="1602891261" sldId="380"/>
            <ac:spMk id="3" creationId="{E7A6C1B7-7942-501D-D9DF-07D7EC38BCD7}"/>
          </ac:spMkLst>
        </pc:spChg>
        <pc:spChg chg="mod">
          <ac:chgData name="Burns, Kaylee Ann" userId="b8eacb70-0ec3-4d4b-ab27-ec6595271afe" providerId="ADAL" clId="{FFEFEB1A-C889-4B36-962A-CA7818EF1CE6}" dt="2026-08-06T19:41:52.483" v="910" actId="27636"/>
          <ac:spMkLst>
            <pc:docMk/>
            <pc:sldMk cId="1602891261" sldId="380"/>
            <ac:spMk id="4" creationId="{23BB0DD4-E39A-C1FE-DC41-2EDAF36B0701}"/>
          </ac:spMkLst>
        </pc:spChg>
        <pc:spChg chg="mod">
          <ac:chgData name="Burns, Kaylee Ann" userId="b8eacb70-0ec3-4d4b-ab27-ec6595271afe" providerId="ADAL" clId="{FFEFEB1A-C889-4B36-962A-CA7818EF1CE6}" dt="2026-08-18T16:38:10.615" v="11869" actId="13244"/>
          <ac:spMkLst>
            <pc:docMk/>
            <pc:sldMk cId="1602891261" sldId="380"/>
            <ac:spMk id="12" creationId="{71318243-D733-99D0-32CC-BD200FE21A56}"/>
          </ac:spMkLst>
        </pc:spChg>
        <pc:spChg chg="mod">
          <ac:chgData name="Burns, Kaylee Ann" userId="b8eacb70-0ec3-4d4b-ab27-ec6595271afe" providerId="ADAL" clId="{FFEFEB1A-C889-4B36-962A-CA7818EF1CE6}" dt="2026-08-06T19:42:39.798" v="968" actId="20577"/>
          <ac:spMkLst>
            <pc:docMk/>
            <pc:sldMk cId="1602891261" sldId="380"/>
            <ac:spMk id="14" creationId="{A5866BE0-F594-18C8-8D77-FF039E742CD1}"/>
          </ac:spMkLst>
        </pc:spChg>
      </pc:sldChg>
      <pc:sldChg chg="addSp delSp modSp mod modClrScheme chgLayout modNotesTx">
        <pc:chgData name="Burns, Kaylee Ann" userId="b8eacb70-0ec3-4d4b-ab27-ec6595271afe" providerId="ADAL" clId="{FFEFEB1A-C889-4B36-962A-CA7818EF1CE6}" dt="2026-08-18T17:18:18.168" v="11923" actId="20577"/>
        <pc:sldMkLst>
          <pc:docMk/>
          <pc:sldMk cId="984124281" sldId="381"/>
        </pc:sldMkLst>
        <pc:spChg chg="mod ord">
          <ac:chgData name="Burns, Kaylee Ann" userId="b8eacb70-0ec3-4d4b-ab27-ec6595271afe" providerId="ADAL" clId="{FFEFEB1A-C889-4B36-962A-CA7818EF1CE6}" dt="2026-08-18T16:31:24.094" v="11790" actId="33553"/>
          <ac:spMkLst>
            <pc:docMk/>
            <pc:sldMk cId="984124281" sldId="381"/>
            <ac:spMk id="2" creationId="{103968BC-20D2-4D2C-768F-D011BE3A6CD4}"/>
          </ac:spMkLst>
        </pc:spChg>
        <pc:spChg chg="mod ord">
          <ac:chgData name="Burns, Kaylee Ann" userId="b8eacb70-0ec3-4d4b-ab27-ec6595271afe" providerId="ADAL" clId="{FFEFEB1A-C889-4B36-962A-CA7818EF1CE6}" dt="2026-08-06T19:22:42.676" v="343" actId="700"/>
          <ac:spMkLst>
            <pc:docMk/>
            <pc:sldMk cId="984124281" sldId="381"/>
            <ac:spMk id="6" creationId="{5AFD0111-7240-EA50-3BF4-8E1F230EAA2D}"/>
          </ac:spMkLst>
        </pc:spChg>
        <pc:spChg chg="add mod ord">
          <ac:chgData name="Burns, Kaylee Ann" userId="b8eacb70-0ec3-4d4b-ab27-ec6595271afe" providerId="ADAL" clId="{FFEFEB1A-C889-4B36-962A-CA7818EF1CE6}" dt="2026-08-18T16:38:39.083" v="11873" actId="13244"/>
          <ac:spMkLst>
            <pc:docMk/>
            <pc:sldMk cId="984124281" sldId="381"/>
            <ac:spMk id="7" creationId="{C6AB3FA7-EA69-E39D-1293-E71BB5EAE61E}"/>
          </ac:spMkLst>
        </pc:spChg>
        <pc:spChg chg="add mod ord">
          <ac:chgData name="Burns, Kaylee Ann" userId="b8eacb70-0ec3-4d4b-ab27-ec6595271afe" providerId="ADAL" clId="{FFEFEB1A-C889-4B36-962A-CA7818EF1CE6}" dt="2026-08-18T16:38:29.767" v="11870" actId="13244"/>
          <ac:spMkLst>
            <pc:docMk/>
            <pc:sldMk cId="984124281" sldId="381"/>
            <ac:spMk id="8" creationId="{FF66656C-0399-E2FA-8393-BBC1BB1C6029}"/>
          </ac:spMkLst>
        </pc:spChg>
      </pc:sldChg>
      <pc:sldChg chg="addSp delSp modSp mod chgLayout modNotesTx">
        <pc:chgData name="Burns, Kaylee Ann" userId="b8eacb70-0ec3-4d4b-ab27-ec6595271afe" providerId="ADAL" clId="{FFEFEB1A-C889-4B36-962A-CA7818EF1CE6}" dt="2026-08-18T17:18:14.937" v="11922" actId="20577"/>
        <pc:sldMkLst>
          <pc:docMk/>
          <pc:sldMk cId="585198211" sldId="382"/>
        </pc:sldMkLst>
        <pc:spChg chg="mod ord">
          <ac:chgData name="Burns, Kaylee Ann" userId="b8eacb70-0ec3-4d4b-ab27-ec6595271afe" providerId="ADAL" clId="{FFEFEB1A-C889-4B36-962A-CA7818EF1CE6}" dt="2026-08-18T16:31:21.487" v="11789" actId="33553"/>
          <ac:spMkLst>
            <pc:docMk/>
            <pc:sldMk cId="585198211" sldId="382"/>
            <ac:spMk id="2" creationId="{01452ECF-24C4-B3B4-D293-959D14E49B6C}"/>
          </ac:spMkLst>
        </pc:spChg>
        <pc:spChg chg="add mod ord">
          <ac:chgData name="Burns, Kaylee Ann" userId="b8eacb70-0ec3-4d4b-ab27-ec6595271afe" providerId="ADAL" clId="{FFEFEB1A-C889-4B36-962A-CA7818EF1CE6}" dt="2026-08-13T20:57:33.839" v="11666" actId="20577"/>
          <ac:spMkLst>
            <pc:docMk/>
            <pc:sldMk cId="585198211" sldId="382"/>
            <ac:spMk id="4" creationId="{9BDDDFE0-58E8-FB2C-205F-93BB82CC57ED}"/>
          </ac:spMkLst>
        </pc:spChg>
      </pc:sldChg>
      <pc:sldChg chg="addSp delSp modSp new mod ord modClrScheme chgLayout modNotesTx">
        <pc:chgData name="Burns, Kaylee Ann" userId="b8eacb70-0ec3-4d4b-ab27-ec6595271afe" providerId="ADAL" clId="{FFEFEB1A-C889-4B36-962A-CA7818EF1CE6}" dt="2026-08-18T17:18:26.209" v="11926" actId="20577"/>
        <pc:sldMkLst>
          <pc:docMk/>
          <pc:sldMk cId="2910566" sldId="383"/>
        </pc:sldMkLst>
        <pc:spChg chg="mod ord">
          <ac:chgData name="Burns, Kaylee Ann" userId="b8eacb70-0ec3-4d4b-ab27-ec6595271afe" providerId="ADAL" clId="{FFEFEB1A-C889-4B36-962A-CA7818EF1CE6}" dt="2026-08-18T16:39:09.507" v="11875" actId="13244"/>
          <ac:spMkLst>
            <pc:docMk/>
            <pc:sldMk cId="2910566" sldId="383"/>
            <ac:spMk id="2" creationId="{4CFA1B8F-0396-BD7B-60A9-6A5701097861}"/>
          </ac:spMkLst>
        </pc:spChg>
        <pc:spChg chg="mod ord">
          <ac:chgData name="Burns, Kaylee Ann" userId="b8eacb70-0ec3-4d4b-ab27-ec6595271afe" providerId="ADAL" clId="{FFEFEB1A-C889-4B36-962A-CA7818EF1CE6}" dt="2026-08-18T16:39:13.120" v="11876" actId="13244"/>
          <ac:spMkLst>
            <pc:docMk/>
            <pc:sldMk cId="2910566" sldId="383"/>
            <ac:spMk id="4" creationId="{81623A87-0E04-577C-DC5F-7DD42D9F9C3B}"/>
          </ac:spMkLst>
        </pc:spChg>
        <pc:spChg chg="mod ord">
          <ac:chgData name="Burns, Kaylee Ann" userId="b8eacb70-0ec3-4d4b-ab27-ec6595271afe" providerId="ADAL" clId="{FFEFEB1A-C889-4B36-962A-CA7818EF1CE6}" dt="2026-08-07T16:15:28.899" v="3225" actId="700"/>
          <ac:spMkLst>
            <pc:docMk/>
            <pc:sldMk cId="2910566" sldId="383"/>
            <ac:spMk id="6" creationId="{94A7F536-3B73-5B8D-DCE9-45D2B4C4D650}"/>
          </ac:spMkLst>
        </pc:spChg>
        <pc:spChg chg="add mod ord">
          <ac:chgData name="Burns, Kaylee Ann" userId="b8eacb70-0ec3-4d4b-ab27-ec6595271afe" providerId="ADAL" clId="{FFEFEB1A-C889-4B36-962A-CA7818EF1CE6}" dt="2026-08-11T16:42:36.167" v="5274" actId="20577"/>
          <ac:spMkLst>
            <pc:docMk/>
            <pc:sldMk cId="2910566" sldId="383"/>
            <ac:spMk id="7" creationId="{2CEE33F6-6CB1-F3E8-84C7-994D21A78DD4}"/>
          </ac:spMkLst>
        </pc:spChg>
      </pc:sldChg>
      <pc:sldChg chg="addSp delSp modSp new mod modClrScheme chgLayout modNotesTx">
        <pc:chgData name="Burns, Kaylee Ann" userId="b8eacb70-0ec3-4d4b-ab27-ec6595271afe" providerId="ADAL" clId="{FFEFEB1A-C889-4B36-962A-CA7818EF1CE6}" dt="2026-08-18T17:18:36.202" v="11928" actId="20577"/>
        <pc:sldMkLst>
          <pc:docMk/>
          <pc:sldMk cId="2973118274" sldId="384"/>
        </pc:sldMkLst>
        <pc:spChg chg="mod ord">
          <ac:chgData name="Burns, Kaylee Ann" userId="b8eacb70-0ec3-4d4b-ab27-ec6595271afe" providerId="ADAL" clId="{FFEFEB1A-C889-4B36-962A-CA7818EF1CE6}" dt="2026-08-18T16:34:23.053" v="11833" actId="33553"/>
          <ac:spMkLst>
            <pc:docMk/>
            <pc:sldMk cId="2973118274" sldId="384"/>
            <ac:spMk id="2" creationId="{57E42D34-F31A-1765-6A5C-8C4FEBC569A6}"/>
          </ac:spMkLst>
        </pc:spChg>
        <pc:spChg chg="mod ord">
          <ac:chgData name="Burns, Kaylee Ann" userId="b8eacb70-0ec3-4d4b-ab27-ec6595271afe" providerId="ADAL" clId="{FFEFEB1A-C889-4B36-962A-CA7818EF1CE6}" dt="2026-08-18T16:39:36.243" v="11878" actId="13244"/>
          <ac:spMkLst>
            <pc:docMk/>
            <pc:sldMk cId="2973118274" sldId="384"/>
            <ac:spMk id="3" creationId="{BDE74C9B-0092-20FA-2C0D-F213D1AB8D4A}"/>
          </ac:spMkLst>
        </pc:spChg>
        <pc:spChg chg="mod ord">
          <ac:chgData name="Burns, Kaylee Ann" userId="b8eacb70-0ec3-4d4b-ab27-ec6595271afe" providerId="ADAL" clId="{FFEFEB1A-C889-4B36-962A-CA7818EF1CE6}" dt="2026-08-11T16:49:13.236" v="5343" actId="700"/>
          <ac:spMkLst>
            <pc:docMk/>
            <pc:sldMk cId="2973118274" sldId="384"/>
            <ac:spMk id="4" creationId="{F2F5C175-DBC4-D919-852D-FDAA38EF5A05}"/>
          </ac:spMkLst>
        </pc:spChg>
        <pc:spChg chg="mod ord">
          <ac:chgData name="Burns, Kaylee Ann" userId="b8eacb70-0ec3-4d4b-ab27-ec6595271afe" providerId="ADAL" clId="{FFEFEB1A-C889-4B36-962A-CA7818EF1CE6}" dt="2026-08-11T16:49:13.236" v="5343" actId="700"/>
          <ac:spMkLst>
            <pc:docMk/>
            <pc:sldMk cId="2973118274" sldId="384"/>
            <ac:spMk id="5" creationId="{12D4BB95-A8FF-27B5-55B1-736CBBF3BD0E}"/>
          </ac:spMkLst>
        </pc:spChg>
      </pc:sldChg>
      <pc:sldChg chg="addSp delSp modSp new mod modClrScheme chgLayout modNotesTx">
        <pc:chgData name="Burns, Kaylee Ann" userId="b8eacb70-0ec3-4d4b-ab27-ec6595271afe" providerId="ADAL" clId="{FFEFEB1A-C889-4B36-962A-CA7818EF1CE6}" dt="2026-08-18T17:18:46.278" v="11930" actId="20577"/>
        <pc:sldMkLst>
          <pc:docMk/>
          <pc:sldMk cId="2758430255" sldId="385"/>
        </pc:sldMkLst>
        <pc:spChg chg="mod ord">
          <ac:chgData name="Burns, Kaylee Ann" userId="b8eacb70-0ec3-4d4b-ab27-ec6595271afe" providerId="ADAL" clId="{FFEFEB1A-C889-4B36-962A-CA7818EF1CE6}" dt="2026-08-18T16:40:02.370" v="11880"/>
          <ac:spMkLst>
            <pc:docMk/>
            <pc:sldMk cId="2758430255" sldId="385"/>
            <ac:spMk id="2" creationId="{B307151E-A9F2-F334-1510-FB9A49F5F235}"/>
          </ac:spMkLst>
        </pc:spChg>
        <pc:spChg chg="mod ord">
          <ac:chgData name="Burns, Kaylee Ann" userId="b8eacb70-0ec3-4d4b-ab27-ec6595271afe" providerId="ADAL" clId="{FFEFEB1A-C889-4B36-962A-CA7818EF1CE6}" dt="2026-08-18T16:40:11.958" v="11881" actId="13244"/>
          <ac:spMkLst>
            <pc:docMk/>
            <pc:sldMk cId="2758430255" sldId="385"/>
            <ac:spMk id="5" creationId="{DD9FEABB-7134-E088-31B6-C29F1FEB4AA9}"/>
          </ac:spMkLst>
        </pc:spChg>
        <pc:spChg chg="add mod ord">
          <ac:chgData name="Burns, Kaylee Ann" userId="b8eacb70-0ec3-4d4b-ab27-ec6595271afe" providerId="ADAL" clId="{FFEFEB1A-C889-4B36-962A-CA7818EF1CE6}" dt="2026-08-18T16:40:02.370" v="11880"/>
          <ac:spMkLst>
            <pc:docMk/>
            <pc:sldMk cId="2758430255" sldId="385"/>
            <ac:spMk id="11" creationId="{252E8634-97C6-7EA6-59F2-EF5DDE84588D}"/>
          </ac:spMkLst>
        </pc:spChg>
        <pc:spChg chg="mod ord">
          <ac:chgData name="Burns, Kaylee Ann" userId="b8eacb70-0ec3-4d4b-ab27-ec6595271afe" providerId="ADAL" clId="{FFEFEB1A-C889-4B36-962A-CA7818EF1CE6}" dt="2026-08-18T16:40:02.370" v="11880"/>
          <ac:spMkLst>
            <pc:docMk/>
            <pc:sldMk cId="2758430255" sldId="385"/>
            <ac:spMk id="12" creationId="{3DF999B7-B904-9B56-5C0D-AAEEF015F97F}"/>
          </ac:spMkLst>
        </pc:spChg>
        <pc:spChg chg="add del mod ord">
          <ac:chgData name="Burns, Kaylee Ann" userId="b8eacb70-0ec3-4d4b-ab27-ec6595271afe" providerId="ADAL" clId="{FFEFEB1A-C889-4B36-962A-CA7818EF1CE6}" dt="2026-08-18T16:40:17.852" v="11882" actId="13244"/>
          <ac:spMkLst>
            <pc:docMk/>
            <pc:sldMk cId="2758430255" sldId="385"/>
            <ac:spMk id="17" creationId="{65C894B8-7012-99B3-FA3A-3C2B77FB3B24}"/>
          </ac:spMkLst>
        </pc:spChg>
        <pc:spChg chg="add del mod ord">
          <ac:chgData name="Burns, Kaylee Ann" userId="b8eacb70-0ec3-4d4b-ab27-ec6595271afe" providerId="ADAL" clId="{FFEFEB1A-C889-4B36-962A-CA7818EF1CE6}" dt="2026-08-18T16:40:02.370" v="11880"/>
          <ac:spMkLst>
            <pc:docMk/>
            <pc:sldMk cId="2758430255" sldId="385"/>
            <ac:spMk id="18" creationId="{CD043E3D-4DBC-4E8C-9D8C-005EFF163075}"/>
          </ac:spMkLst>
        </pc:spChg>
        <pc:spChg chg="add del mod ord">
          <ac:chgData name="Burns, Kaylee Ann" userId="b8eacb70-0ec3-4d4b-ab27-ec6595271afe" providerId="ADAL" clId="{FFEFEB1A-C889-4B36-962A-CA7818EF1CE6}" dt="2026-08-18T16:40:02.370" v="11880"/>
          <ac:spMkLst>
            <pc:docMk/>
            <pc:sldMk cId="2758430255" sldId="385"/>
            <ac:spMk id="19" creationId="{AECDE411-B75C-47D7-3447-28E278F29290}"/>
          </ac:spMkLst>
        </pc:spChg>
        <pc:spChg chg="add del mod ord">
          <ac:chgData name="Burns, Kaylee Ann" userId="b8eacb70-0ec3-4d4b-ab27-ec6595271afe" providerId="ADAL" clId="{FFEFEB1A-C889-4B36-962A-CA7818EF1CE6}" dt="2026-08-18T16:40:02.370" v="11880"/>
          <ac:spMkLst>
            <pc:docMk/>
            <pc:sldMk cId="2758430255" sldId="385"/>
            <ac:spMk id="20" creationId="{07420AD9-F5BF-BDB0-54C1-955ED5CF71BF}"/>
          </ac:spMkLst>
        </pc:spChg>
        <pc:spChg chg="add mod ord">
          <ac:chgData name="Burns, Kaylee Ann" userId="b8eacb70-0ec3-4d4b-ab27-ec6595271afe" providerId="ADAL" clId="{FFEFEB1A-C889-4B36-962A-CA7818EF1CE6}" dt="2026-08-18T16:40:02.370" v="11880"/>
          <ac:spMkLst>
            <pc:docMk/>
            <pc:sldMk cId="2758430255" sldId="385"/>
            <ac:spMk id="25" creationId="{51226FF9-B67B-1E03-0485-10901531324A}"/>
          </ac:spMkLst>
        </pc:spChg>
        <pc:spChg chg="mod ord">
          <ac:chgData name="Burns, Kaylee Ann" userId="b8eacb70-0ec3-4d4b-ab27-ec6595271afe" providerId="ADAL" clId="{FFEFEB1A-C889-4B36-962A-CA7818EF1CE6}" dt="2026-08-18T16:40:02.370" v="11880"/>
          <ac:spMkLst>
            <pc:docMk/>
            <pc:sldMk cId="2758430255" sldId="385"/>
            <ac:spMk id="26" creationId="{74DB572D-B302-C202-CBFD-B4D08689851F}"/>
          </ac:spMkLst>
        </pc:spChg>
        <pc:picChg chg="add del mod ord">
          <ac:chgData name="Burns, Kaylee Ann" userId="b8eacb70-0ec3-4d4b-ab27-ec6595271afe" providerId="ADAL" clId="{FFEFEB1A-C889-4B36-962A-CA7818EF1CE6}" dt="2026-08-18T16:25:54.644" v="11766" actId="962"/>
          <ac:picMkLst>
            <pc:docMk/>
            <pc:sldMk cId="2758430255" sldId="385"/>
            <ac:picMk id="34" creationId="{AA67FDB1-4441-7B95-FA82-D8B0B875D451}"/>
          </ac:picMkLst>
        </pc:picChg>
        <pc:picChg chg="add mod modCrop">
          <ac:chgData name="Burns, Kaylee Ann" userId="b8eacb70-0ec3-4d4b-ab27-ec6595271afe" providerId="ADAL" clId="{FFEFEB1A-C889-4B36-962A-CA7818EF1CE6}" dt="2026-08-18T16:26:11.055" v="11768" actId="962"/>
          <ac:picMkLst>
            <pc:docMk/>
            <pc:sldMk cId="2758430255" sldId="385"/>
            <ac:picMk id="42" creationId="{F4B5C22C-E627-9AA6-580F-E8CCC81DD2DD}"/>
          </ac:picMkLst>
        </pc:picChg>
        <pc:picChg chg="add mod ord modCrop">
          <ac:chgData name="Burns, Kaylee Ann" userId="b8eacb70-0ec3-4d4b-ab27-ec6595271afe" providerId="ADAL" clId="{FFEFEB1A-C889-4B36-962A-CA7818EF1CE6}" dt="2026-08-18T16:25:09.023" v="11764" actId="962"/>
          <ac:picMkLst>
            <pc:docMk/>
            <pc:sldMk cId="2758430255" sldId="385"/>
            <ac:picMk id="44" creationId="{C6B631EA-FD38-0B27-8F63-6F1CF2E51FFA}"/>
          </ac:picMkLst>
        </pc:picChg>
        <pc:picChg chg="add mod">
          <ac:chgData name="Burns, Kaylee Ann" userId="b8eacb70-0ec3-4d4b-ab27-ec6595271afe" providerId="ADAL" clId="{FFEFEB1A-C889-4B36-962A-CA7818EF1CE6}" dt="2026-08-18T16:26:24.208" v="11770" actId="962"/>
          <ac:picMkLst>
            <pc:docMk/>
            <pc:sldMk cId="2758430255" sldId="385"/>
            <ac:picMk id="50" creationId="{1EB920DE-63CB-C547-8130-6580F10D1A03}"/>
          </ac:picMkLst>
        </pc:picChg>
        <pc:picChg chg="add mod">
          <ac:chgData name="Burns, Kaylee Ann" userId="b8eacb70-0ec3-4d4b-ab27-ec6595271afe" providerId="ADAL" clId="{FFEFEB1A-C889-4B36-962A-CA7818EF1CE6}" dt="2026-08-18T16:26:34.433" v="11772" actId="962"/>
          <ac:picMkLst>
            <pc:docMk/>
            <pc:sldMk cId="2758430255" sldId="385"/>
            <ac:picMk id="52" creationId="{D4405280-DCD1-40C7-86AC-7EC35D1F826C}"/>
          </ac:picMkLst>
        </pc:picChg>
      </pc:sldChg>
      <pc:sldChg chg="addSp delSp modSp new mod modClrScheme chgLayout modNotesTx">
        <pc:chgData name="Burns, Kaylee Ann" userId="b8eacb70-0ec3-4d4b-ab27-ec6595271afe" providerId="ADAL" clId="{FFEFEB1A-C889-4B36-962A-CA7818EF1CE6}" dt="2026-08-18T17:19:00.598" v="11934" actId="20577"/>
        <pc:sldMkLst>
          <pc:docMk/>
          <pc:sldMk cId="3509002826" sldId="386"/>
        </pc:sldMkLst>
        <pc:spChg chg="mod ord">
          <ac:chgData name="Burns, Kaylee Ann" userId="b8eacb70-0ec3-4d4b-ab27-ec6595271afe" providerId="ADAL" clId="{FFEFEB1A-C889-4B36-962A-CA7818EF1CE6}" dt="2026-08-07T16:00:50.914" v="2630" actId="700"/>
          <ac:spMkLst>
            <pc:docMk/>
            <pc:sldMk cId="3509002826" sldId="386"/>
            <ac:spMk id="5" creationId="{87E6DF9B-25D3-7363-BB1D-F794DD623AFE}"/>
          </ac:spMkLst>
        </pc:spChg>
        <pc:spChg chg="add mod ord">
          <ac:chgData name="Burns, Kaylee Ann" userId="b8eacb70-0ec3-4d4b-ab27-ec6595271afe" providerId="ADAL" clId="{FFEFEB1A-C889-4B36-962A-CA7818EF1CE6}" dt="2026-08-18T16:35:12.460" v="11839" actId="33553"/>
          <ac:spMkLst>
            <pc:docMk/>
            <pc:sldMk cId="3509002826" sldId="386"/>
            <ac:spMk id="6" creationId="{C3F27570-9E49-1464-1BD8-73F9C86D4DD8}"/>
          </ac:spMkLst>
        </pc:spChg>
        <pc:spChg chg="add mod ord">
          <ac:chgData name="Burns, Kaylee Ann" userId="b8eacb70-0ec3-4d4b-ab27-ec6595271afe" providerId="ADAL" clId="{FFEFEB1A-C889-4B36-962A-CA7818EF1CE6}" dt="2026-08-13T20:57:48.391" v="11689" actId="114"/>
          <ac:spMkLst>
            <pc:docMk/>
            <pc:sldMk cId="3509002826" sldId="386"/>
            <ac:spMk id="7" creationId="{B6E3B1F4-6036-97F8-E538-D6C880211C23}"/>
          </ac:spMkLst>
        </pc:spChg>
      </pc:sldChg>
      <pc:sldChg chg="modSp new mod modNotesTx">
        <pc:chgData name="Burns, Kaylee Ann" userId="b8eacb70-0ec3-4d4b-ab27-ec6595271afe" providerId="ADAL" clId="{FFEFEB1A-C889-4B36-962A-CA7818EF1CE6}" dt="2026-08-18T17:19:07.926" v="11937" actId="20577"/>
        <pc:sldMkLst>
          <pc:docMk/>
          <pc:sldMk cId="585902250" sldId="387"/>
        </pc:sldMkLst>
        <pc:spChg chg="mod">
          <ac:chgData name="Burns, Kaylee Ann" userId="b8eacb70-0ec3-4d4b-ab27-ec6595271afe" providerId="ADAL" clId="{FFEFEB1A-C889-4B36-962A-CA7818EF1CE6}" dt="2026-08-18T16:35:32.945" v="11842" actId="33553"/>
          <ac:spMkLst>
            <pc:docMk/>
            <pc:sldMk cId="585902250" sldId="387"/>
            <ac:spMk id="2" creationId="{03BCB8D3-6820-4FC4-A340-E711000D1974}"/>
          </ac:spMkLst>
        </pc:spChg>
        <pc:spChg chg="mod">
          <ac:chgData name="Burns, Kaylee Ann" userId="b8eacb70-0ec3-4d4b-ab27-ec6595271afe" providerId="ADAL" clId="{FFEFEB1A-C889-4B36-962A-CA7818EF1CE6}" dt="2026-08-13T20:58:18.161" v="11720" actId="114"/>
          <ac:spMkLst>
            <pc:docMk/>
            <pc:sldMk cId="585902250" sldId="387"/>
            <ac:spMk id="3" creationId="{7135A3AC-3A8D-D60D-21E0-BA3775B5BE11}"/>
          </ac:spMkLst>
        </pc:spChg>
      </pc:sldChg>
      <pc:sldChg chg="modSp new mod modNotesTx">
        <pc:chgData name="Burns, Kaylee Ann" userId="b8eacb70-0ec3-4d4b-ab27-ec6595271afe" providerId="ADAL" clId="{FFEFEB1A-C889-4B36-962A-CA7818EF1CE6}" dt="2026-08-18T17:19:18.022" v="11941" actId="20577"/>
        <pc:sldMkLst>
          <pc:docMk/>
          <pc:sldMk cId="3334056168" sldId="388"/>
        </pc:sldMkLst>
        <pc:spChg chg="mod">
          <ac:chgData name="Burns, Kaylee Ann" userId="b8eacb70-0ec3-4d4b-ab27-ec6595271afe" providerId="ADAL" clId="{FFEFEB1A-C889-4B36-962A-CA7818EF1CE6}" dt="2026-08-18T16:35:59.746" v="11846" actId="33553"/>
          <ac:spMkLst>
            <pc:docMk/>
            <pc:sldMk cId="3334056168" sldId="388"/>
            <ac:spMk id="2" creationId="{0BF2906B-0BD5-6E3F-F2C0-414CEFE62639}"/>
          </ac:spMkLst>
        </pc:spChg>
        <pc:spChg chg="mod">
          <ac:chgData name="Burns, Kaylee Ann" userId="b8eacb70-0ec3-4d4b-ab27-ec6595271afe" providerId="ADAL" clId="{FFEFEB1A-C889-4B36-962A-CA7818EF1CE6}" dt="2026-08-13T20:58:43.974" v="11749" actId="20577"/>
          <ac:spMkLst>
            <pc:docMk/>
            <pc:sldMk cId="3334056168" sldId="388"/>
            <ac:spMk id="3" creationId="{3BF41DDC-900C-ACE8-172E-608E0B66436A}"/>
          </ac:spMkLst>
        </pc:spChg>
      </pc:sldChg>
      <pc:sldChg chg="modSp new mod modNotesTx">
        <pc:chgData name="Burns, Kaylee Ann" userId="b8eacb70-0ec3-4d4b-ab27-ec6595271afe" providerId="ADAL" clId="{FFEFEB1A-C889-4B36-962A-CA7818EF1CE6}" dt="2026-08-18T17:19:03.890" v="11935" actId="20577"/>
        <pc:sldMkLst>
          <pc:docMk/>
          <pc:sldMk cId="4268750973" sldId="389"/>
        </pc:sldMkLst>
        <pc:spChg chg="mod">
          <ac:chgData name="Burns, Kaylee Ann" userId="b8eacb70-0ec3-4d4b-ab27-ec6595271afe" providerId="ADAL" clId="{FFEFEB1A-C889-4B36-962A-CA7818EF1CE6}" dt="2026-08-18T16:35:20.295" v="11840" actId="33553"/>
          <ac:spMkLst>
            <pc:docMk/>
            <pc:sldMk cId="4268750973" sldId="389"/>
            <ac:spMk id="2" creationId="{C5B002DB-4717-0BB6-D086-DF3BCBC97462}"/>
          </ac:spMkLst>
        </pc:spChg>
        <pc:spChg chg="mod">
          <ac:chgData name="Burns, Kaylee Ann" userId="b8eacb70-0ec3-4d4b-ab27-ec6595271afe" providerId="ADAL" clId="{FFEFEB1A-C889-4B36-962A-CA7818EF1CE6}" dt="2026-08-18T16:41:53.095" v="11899" actId="13244"/>
          <ac:spMkLst>
            <pc:docMk/>
            <pc:sldMk cId="4268750973" sldId="389"/>
            <ac:spMk id="3" creationId="{7168758B-5A32-BB3C-3EFD-D12A8A8D61EE}"/>
          </ac:spMkLst>
        </pc:spChg>
        <pc:spChg chg="mod">
          <ac:chgData name="Burns, Kaylee Ann" userId="b8eacb70-0ec3-4d4b-ab27-ec6595271afe" providerId="ADAL" clId="{FFEFEB1A-C889-4B36-962A-CA7818EF1CE6}" dt="2026-08-13T20:43:09.954" v="10060" actId="20577"/>
          <ac:spMkLst>
            <pc:docMk/>
            <pc:sldMk cId="4268750973" sldId="389"/>
            <ac:spMk id="4" creationId="{D74753CC-8BA9-6FBD-8DB6-53F4116D0151}"/>
          </ac:spMkLst>
        </pc:spChg>
      </pc:sldChg>
      <pc:sldChg chg="modSp new mod modNotesTx">
        <pc:chgData name="Burns, Kaylee Ann" userId="b8eacb70-0ec3-4d4b-ab27-ec6595271afe" providerId="ADAL" clId="{FFEFEB1A-C889-4B36-962A-CA7818EF1CE6}" dt="2026-08-18T17:19:10.659" v="11938" actId="20577"/>
        <pc:sldMkLst>
          <pc:docMk/>
          <pc:sldMk cId="1644490156" sldId="390"/>
        </pc:sldMkLst>
        <pc:spChg chg="mod">
          <ac:chgData name="Burns, Kaylee Ann" userId="b8eacb70-0ec3-4d4b-ab27-ec6595271afe" providerId="ADAL" clId="{FFEFEB1A-C889-4B36-962A-CA7818EF1CE6}" dt="2026-08-18T16:35:40.558" v="11843" actId="33553"/>
          <ac:spMkLst>
            <pc:docMk/>
            <pc:sldMk cId="1644490156" sldId="390"/>
            <ac:spMk id="2" creationId="{801B7DE4-DB4D-9E58-7197-95605896FEF1}"/>
          </ac:spMkLst>
        </pc:spChg>
        <pc:spChg chg="mod">
          <ac:chgData name="Burns, Kaylee Ann" userId="b8eacb70-0ec3-4d4b-ab27-ec6595271afe" providerId="ADAL" clId="{FFEFEB1A-C889-4B36-962A-CA7818EF1CE6}" dt="2026-08-18T16:42:33.349" v="11907" actId="13244"/>
          <ac:spMkLst>
            <pc:docMk/>
            <pc:sldMk cId="1644490156" sldId="390"/>
            <ac:spMk id="3" creationId="{35F92EB4-5C31-1D61-8E85-993D1843E71E}"/>
          </ac:spMkLst>
        </pc:spChg>
        <pc:spChg chg="mod">
          <ac:chgData name="Burns, Kaylee Ann" userId="b8eacb70-0ec3-4d4b-ab27-ec6595271afe" providerId="ADAL" clId="{FFEFEB1A-C889-4B36-962A-CA7818EF1CE6}" dt="2026-08-11T17:38:51.290" v="5796" actId="207"/>
          <ac:spMkLst>
            <pc:docMk/>
            <pc:sldMk cId="1644490156" sldId="390"/>
            <ac:spMk id="4" creationId="{8B3F8606-4272-5B1A-F6E8-E3F75044AE7E}"/>
          </ac:spMkLst>
        </pc:spChg>
      </pc:sldChg>
      <pc:sldChg chg="modSp new mod modNotesTx">
        <pc:chgData name="Burns, Kaylee Ann" userId="b8eacb70-0ec3-4d4b-ab27-ec6595271afe" providerId="ADAL" clId="{FFEFEB1A-C889-4B36-962A-CA7818EF1CE6}" dt="2026-08-18T17:19:21.437" v="11942" actId="20577"/>
        <pc:sldMkLst>
          <pc:docMk/>
          <pc:sldMk cId="616931319" sldId="391"/>
        </pc:sldMkLst>
        <pc:spChg chg="mod">
          <ac:chgData name="Burns, Kaylee Ann" userId="b8eacb70-0ec3-4d4b-ab27-ec6595271afe" providerId="ADAL" clId="{FFEFEB1A-C889-4B36-962A-CA7818EF1CE6}" dt="2026-08-18T16:36:04.314" v="11847" actId="33553"/>
          <ac:spMkLst>
            <pc:docMk/>
            <pc:sldMk cId="616931319" sldId="391"/>
            <ac:spMk id="2" creationId="{4109D356-38E3-6472-98F6-FB4348E3EE32}"/>
          </ac:spMkLst>
        </pc:spChg>
        <pc:spChg chg="mod">
          <ac:chgData name="Burns, Kaylee Ann" userId="b8eacb70-0ec3-4d4b-ab27-ec6595271afe" providerId="ADAL" clId="{FFEFEB1A-C889-4B36-962A-CA7818EF1CE6}" dt="2026-08-18T16:43:23.922" v="11912" actId="13244"/>
          <ac:spMkLst>
            <pc:docMk/>
            <pc:sldMk cId="616931319" sldId="391"/>
            <ac:spMk id="3" creationId="{546E9F44-6A28-99B3-49E2-613D4967FF41}"/>
          </ac:spMkLst>
        </pc:spChg>
        <pc:spChg chg="mod">
          <ac:chgData name="Burns, Kaylee Ann" userId="b8eacb70-0ec3-4d4b-ab27-ec6595271afe" providerId="ADAL" clId="{FFEFEB1A-C889-4B36-962A-CA7818EF1CE6}" dt="2026-08-13T20:51:25.067" v="10885" actId="12"/>
          <ac:spMkLst>
            <pc:docMk/>
            <pc:sldMk cId="616931319" sldId="391"/>
            <ac:spMk id="4" creationId="{06B09D66-6C95-9D75-0DD6-FB04B86B460D}"/>
          </ac:spMkLst>
        </pc:spChg>
      </pc:sldChg>
      <pc:sldChg chg="addSp delSp modSp new mod modNotesTx">
        <pc:chgData name="Burns, Kaylee Ann" userId="b8eacb70-0ec3-4d4b-ab27-ec6595271afe" providerId="ADAL" clId="{FFEFEB1A-C889-4B36-962A-CA7818EF1CE6}" dt="2026-08-18T17:18:30.415" v="11927" actId="20577"/>
        <pc:sldMkLst>
          <pc:docMk/>
          <pc:sldMk cId="1070181050" sldId="392"/>
        </pc:sldMkLst>
        <pc:spChg chg="mod">
          <ac:chgData name="Burns, Kaylee Ann" userId="b8eacb70-0ec3-4d4b-ab27-ec6595271afe" providerId="ADAL" clId="{FFEFEB1A-C889-4B36-962A-CA7818EF1CE6}" dt="2026-08-18T16:34:14.996" v="11832" actId="33553"/>
          <ac:spMkLst>
            <pc:docMk/>
            <pc:sldMk cId="1070181050" sldId="392"/>
            <ac:spMk id="2" creationId="{A544D76E-A476-36ED-44BD-652FD5670F53}"/>
          </ac:spMkLst>
        </pc:spChg>
        <pc:spChg chg="mod">
          <ac:chgData name="Burns, Kaylee Ann" userId="b8eacb70-0ec3-4d4b-ab27-ec6595271afe" providerId="ADAL" clId="{FFEFEB1A-C889-4B36-962A-CA7818EF1CE6}" dt="2026-08-11T16:45:18.147" v="5313" actId="207"/>
          <ac:spMkLst>
            <pc:docMk/>
            <pc:sldMk cId="1070181050" sldId="392"/>
            <ac:spMk id="4" creationId="{9391FA82-566D-2482-DD5C-6535FD61B063}"/>
          </ac:spMkLst>
        </pc:spChg>
        <pc:spChg chg="mod ord">
          <ac:chgData name="Burns, Kaylee Ann" userId="b8eacb70-0ec3-4d4b-ab27-ec6595271afe" providerId="ADAL" clId="{FFEFEB1A-C889-4B36-962A-CA7818EF1CE6}" dt="2026-08-07T16:13:40.999" v="3211" actId="26606"/>
          <ac:spMkLst>
            <pc:docMk/>
            <pc:sldMk cId="1070181050" sldId="392"/>
            <ac:spMk id="6" creationId="{6C0FF3F6-3ABA-C96F-64AC-68D695652FBE}"/>
          </ac:spMkLst>
        </pc:spChg>
        <pc:spChg chg="add mod">
          <ac:chgData name="Burns, Kaylee Ann" userId="b8eacb70-0ec3-4d4b-ab27-ec6595271afe" providerId="ADAL" clId="{FFEFEB1A-C889-4B36-962A-CA7818EF1CE6}" dt="2026-08-18T16:39:23.706" v="11877" actId="13244"/>
          <ac:spMkLst>
            <pc:docMk/>
            <pc:sldMk cId="1070181050" sldId="392"/>
            <ac:spMk id="15" creationId="{8C9389B3-6E9E-01CD-B9BD-96A2EB610215}"/>
          </ac:spMkLst>
        </pc:spChg>
        <pc:picChg chg="add mod">
          <ac:chgData name="Burns, Kaylee Ann" userId="b8eacb70-0ec3-4d4b-ab27-ec6595271afe" providerId="ADAL" clId="{FFEFEB1A-C889-4B36-962A-CA7818EF1CE6}" dt="2026-08-18T16:24:19.790" v="11760" actId="962"/>
          <ac:picMkLst>
            <pc:docMk/>
            <pc:sldMk cId="1070181050" sldId="392"/>
            <ac:picMk id="10" creationId="{8A972FA3-A8DB-CBF5-C106-B9BDA49B4620}"/>
          </ac:picMkLst>
        </pc:picChg>
      </pc:sldChg>
      <pc:sldChg chg="modSp new mod modClrScheme chgLayout modNotesTx">
        <pc:chgData name="Burns, Kaylee Ann" userId="b8eacb70-0ec3-4d4b-ab27-ec6595271afe" providerId="ADAL" clId="{FFEFEB1A-C889-4B36-962A-CA7818EF1CE6}" dt="2026-08-18T17:19:06.224" v="11936" actId="20577"/>
        <pc:sldMkLst>
          <pc:docMk/>
          <pc:sldMk cId="254125427" sldId="393"/>
        </pc:sldMkLst>
        <pc:spChg chg="mod ord">
          <ac:chgData name="Burns, Kaylee Ann" userId="b8eacb70-0ec3-4d4b-ab27-ec6595271afe" providerId="ADAL" clId="{FFEFEB1A-C889-4B36-962A-CA7818EF1CE6}" dt="2026-08-18T16:42:11.086" v="11905" actId="13244"/>
          <ac:spMkLst>
            <pc:docMk/>
            <pc:sldMk cId="254125427" sldId="393"/>
            <ac:spMk id="2" creationId="{73BA8E13-02A8-2C17-C10C-FD03C581E914}"/>
          </ac:spMkLst>
        </pc:spChg>
        <pc:spChg chg="mod ord">
          <ac:chgData name="Burns, Kaylee Ann" userId="b8eacb70-0ec3-4d4b-ab27-ec6595271afe" providerId="ADAL" clId="{FFEFEB1A-C889-4B36-962A-CA7818EF1CE6}" dt="2026-08-18T16:42:04.819" v="11903"/>
          <ac:spMkLst>
            <pc:docMk/>
            <pc:sldMk cId="254125427" sldId="393"/>
            <ac:spMk id="3" creationId="{AD9479B6-6FE5-40A8-259F-B12B231E85DF}"/>
          </ac:spMkLst>
        </pc:spChg>
        <pc:spChg chg="mod ord">
          <ac:chgData name="Burns, Kaylee Ann" userId="b8eacb70-0ec3-4d4b-ab27-ec6595271afe" providerId="ADAL" clId="{FFEFEB1A-C889-4B36-962A-CA7818EF1CE6}" dt="2026-08-18T16:19:38.613" v="11753" actId="113"/>
          <ac:spMkLst>
            <pc:docMk/>
            <pc:sldMk cId="254125427" sldId="393"/>
            <ac:spMk id="4" creationId="{92B66C06-C67D-292D-E720-C9E28644CAEE}"/>
          </ac:spMkLst>
        </pc:spChg>
        <pc:spChg chg="mod ord">
          <ac:chgData name="Burns, Kaylee Ann" userId="b8eacb70-0ec3-4d4b-ab27-ec6595271afe" providerId="ADAL" clId="{FFEFEB1A-C889-4B36-962A-CA7818EF1CE6}" dt="2026-08-12T15:31:54.960" v="5901" actId="700"/>
          <ac:spMkLst>
            <pc:docMk/>
            <pc:sldMk cId="254125427" sldId="393"/>
            <ac:spMk id="5" creationId="{B77C1ED6-5C40-FAD2-1F67-666F40D30E79}"/>
          </ac:spMkLst>
        </pc:spChg>
      </pc:sldChg>
      <pc:sldChg chg="addSp delSp modSp new mod modNotesTx">
        <pc:chgData name="Burns, Kaylee Ann" userId="b8eacb70-0ec3-4d4b-ab27-ec6595271afe" providerId="ADAL" clId="{FFEFEB1A-C889-4B36-962A-CA7818EF1CE6}" dt="2026-08-18T17:18:54.946" v="11931" actId="20577"/>
        <pc:sldMkLst>
          <pc:docMk/>
          <pc:sldMk cId="735242163" sldId="395"/>
        </pc:sldMkLst>
        <pc:spChg chg="mod">
          <ac:chgData name="Burns, Kaylee Ann" userId="b8eacb70-0ec3-4d4b-ab27-ec6595271afe" providerId="ADAL" clId="{FFEFEB1A-C889-4B36-962A-CA7818EF1CE6}" dt="2026-08-18T16:34:48.406" v="11836" actId="33553"/>
          <ac:spMkLst>
            <pc:docMk/>
            <pc:sldMk cId="735242163" sldId="395"/>
            <ac:spMk id="2" creationId="{22B3B4D4-E62E-910C-C4C7-4FC74E4DFF64}"/>
          </ac:spMkLst>
        </pc:spChg>
        <pc:spChg chg="mod">
          <ac:chgData name="Burns, Kaylee Ann" userId="b8eacb70-0ec3-4d4b-ab27-ec6595271afe" providerId="ADAL" clId="{FFEFEB1A-C889-4B36-962A-CA7818EF1CE6}" dt="2026-08-18T16:40:44.354" v="11884" actId="13244"/>
          <ac:spMkLst>
            <pc:docMk/>
            <pc:sldMk cId="735242163" sldId="395"/>
            <ac:spMk id="3" creationId="{50E93FC2-6F7C-2F5F-06E6-D27A30B77F57}"/>
          </ac:spMkLst>
        </pc:spChg>
        <pc:spChg chg="mod">
          <ac:chgData name="Burns, Kaylee Ann" userId="b8eacb70-0ec3-4d4b-ab27-ec6595271afe" providerId="ADAL" clId="{FFEFEB1A-C889-4B36-962A-CA7818EF1CE6}" dt="2026-08-18T16:40:40.718" v="11883" actId="13244"/>
          <ac:spMkLst>
            <pc:docMk/>
            <pc:sldMk cId="735242163" sldId="395"/>
            <ac:spMk id="5" creationId="{4F7B2171-759F-AEBB-4C3A-335971FF73F6}"/>
          </ac:spMkLst>
        </pc:spChg>
        <pc:picChg chg="add mod">
          <ac:chgData name="Burns, Kaylee Ann" userId="b8eacb70-0ec3-4d4b-ab27-ec6595271afe" providerId="ADAL" clId="{FFEFEB1A-C889-4B36-962A-CA7818EF1CE6}" dt="2026-08-18T16:27:10.425" v="11774" actId="962"/>
          <ac:picMkLst>
            <pc:docMk/>
            <pc:sldMk cId="735242163" sldId="395"/>
            <ac:picMk id="7" creationId="{374B4AC7-F86A-0293-743C-2492617E2434}"/>
          </ac:picMkLst>
        </pc:picChg>
        <pc:picChg chg="add mod">
          <ac:chgData name="Burns, Kaylee Ann" userId="b8eacb70-0ec3-4d4b-ab27-ec6595271afe" providerId="ADAL" clId="{FFEFEB1A-C889-4B36-962A-CA7818EF1CE6}" dt="2026-08-18T16:28:12.244" v="11776" actId="962"/>
          <ac:picMkLst>
            <pc:docMk/>
            <pc:sldMk cId="735242163" sldId="395"/>
            <ac:picMk id="9" creationId="{981FE9FD-1F0A-2B13-2676-AC117D55335D}"/>
          </ac:picMkLst>
        </pc:picChg>
        <pc:picChg chg="add mod">
          <ac:chgData name="Burns, Kaylee Ann" userId="b8eacb70-0ec3-4d4b-ab27-ec6595271afe" providerId="ADAL" clId="{FFEFEB1A-C889-4B36-962A-CA7818EF1CE6}" dt="2026-08-18T16:40:49.167" v="11885" actId="13244"/>
          <ac:picMkLst>
            <pc:docMk/>
            <pc:sldMk cId="735242163" sldId="395"/>
            <ac:picMk id="11" creationId="{27B3B7D7-4A5E-1410-9780-60E655DDE821}"/>
          </ac:picMkLst>
        </pc:picChg>
      </pc:sldChg>
      <pc:sldChg chg="addSp delSp modSp new mod modClrScheme chgLayout modNotesTx">
        <pc:chgData name="Burns, Kaylee Ann" userId="b8eacb70-0ec3-4d4b-ab27-ec6595271afe" providerId="ADAL" clId="{FFEFEB1A-C889-4B36-962A-CA7818EF1CE6}" dt="2026-08-18T17:19:13.473" v="11939" actId="20577"/>
        <pc:sldMkLst>
          <pc:docMk/>
          <pc:sldMk cId="1261751996" sldId="397"/>
        </pc:sldMkLst>
        <pc:spChg chg="mod ord">
          <ac:chgData name="Burns, Kaylee Ann" userId="b8eacb70-0ec3-4d4b-ab27-ec6595271afe" providerId="ADAL" clId="{FFEFEB1A-C889-4B36-962A-CA7818EF1CE6}" dt="2026-08-18T16:35:45.417" v="11844" actId="33553"/>
          <ac:spMkLst>
            <pc:docMk/>
            <pc:sldMk cId="1261751996" sldId="397"/>
            <ac:spMk id="2" creationId="{15EE63A3-6057-882A-675D-F8EFEBDE902D}"/>
          </ac:spMkLst>
        </pc:spChg>
        <pc:spChg chg="mod ord">
          <ac:chgData name="Burns, Kaylee Ann" userId="b8eacb70-0ec3-4d4b-ab27-ec6595271afe" providerId="ADAL" clId="{FFEFEB1A-C889-4B36-962A-CA7818EF1CE6}" dt="2026-08-07T16:50:36.406" v="4203" actId="700"/>
          <ac:spMkLst>
            <pc:docMk/>
            <pc:sldMk cId="1261751996" sldId="397"/>
            <ac:spMk id="5" creationId="{303C5D33-8EC8-FC3D-1AB4-31638165DDCF}"/>
          </ac:spMkLst>
        </pc:spChg>
        <pc:spChg chg="add mod ord">
          <ac:chgData name="Burns, Kaylee Ann" userId="b8eacb70-0ec3-4d4b-ab27-ec6595271afe" providerId="ADAL" clId="{FFEFEB1A-C889-4B36-962A-CA7818EF1CE6}" dt="2026-08-07T16:53:18.526" v="4262" actId="207"/>
          <ac:spMkLst>
            <pc:docMk/>
            <pc:sldMk cId="1261751996" sldId="397"/>
            <ac:spMk id="6" creationId="{6DCB3AD6-C4E3-CA6A-D63C-11133D176A37}"/>
          </ac:spMkLst>
        </pc:spChg>
        <pc:spChg chg="add mod ord">
          <ac:chgData name="Burns, Kaylee Ann" userId="b8eacb70-0ec3-4d4b-ab27-ec6595271afe" providerId="ADAL" clId="{FFEFEB1A-C889-4B36-962A-CA7818EF1CE6}" dt="2026-08-18T16:42:45.687" v="11908" actId="13244"/>
          <ac:spMkLst>
            <pc:docMk/>
            <pc:sldMk cId="1261751996" sldId="397"/>
            <ac:spMk id="7" creationId="{23ED4B74-EF92-C8A8-DFD7-653290778C5C}"/>
          </ac:spMkLst>
        </pc:spChg>
        <pc:spChg chg="add mod ord">
          <ac:chgData name="Burns, Kaylee Ann" userId="b8eacb70-0ec3-4d4b-ab27-ec6595271afe" providerId="ADAL" clId="{FFEFEB1A-C889-4B36-962A-CA7818EF1CE6}" dt="2026-08-11T17:41:06.362" v="5876" actId="33524"/>
          <ac:spMkLst>
            <pc:docMk/>
            <pc:sldMk cId="1261751996" sldId="397"/>
            <ac:spMk id="8" creationId="{43372828-418F-8538-10AE-F95815BCAF96}"/>
          </ac:spMkLst>
        </pc:spChg>
      </pc:sldChg>
      <pc:sldChg chg="modSp new mod modNotesTx">
        <pc:chgData name="Burns, Kaylee Ann" userId="b8eacb70-0ec3-4d4b-ab27-ec6595271afe" providerId="ADAL" clId="{FFEFEB1A-C889-4B36-962A-CA7818EF1CE6}" dt="2026-08-18T17:19:15.826" v="11940" actId="20577"/>
        <pc:sldMkLst>
          <pc:docMk/>
          <pc:sldMk cId="2538617920" sldId="398"/>
        </pc:sldMkLst>
        <pc:spChg chg="mod">
          <ac:chgData name="Burns, Kaylee Ann" userId="b8eacb70-0ec3-4d4b-ab27-ec6595271afe" providerId="ADAL" clId="{FFEFEB1A-C889-4B36-962A-CA7818EF1CE6}" dt="2026-08-18T16:35:53.391" v="11845" actId="33553"/>
          <ac:spMkLst>
            <pc:docMk/>
            <pc:sldMk cId="2538617920" sldId="398"/>
            <ac:spMk id="2" creationId="{E2F4BF0E-7BC2-B066-1B70-B9D712FB5041}"/>
          </ac:spMkLst>
        </pc:spChg>
        <pc:spChg chg="mod">
          <ac:chgData name="Burns, Kaylee Ann" userId="b8eacb70-0ec3-4d4b-ab27-ec6595271afe" providerId="ADAL" clId="{FFEFEB1A-C889-4B36-962A-CA7818EF1CE6}" dt="2026-08-18T16:43:04.665" v="11910" actId="13244"/>
          <ac:spMkLst>
            <pc:docMk/>
            <pc:sldMk cId="2538617920" sldId="398"/>
            <ac:spMk id="3" creationId="{CB787964-0A96-A714-1893-521984F7CE96}"/>
          </ac:spMkLst>
        </pc:spChg>
        <pc:spChg chg="mod">
          <ac:chgData name="Burns, Kaylee Ann" userId="b8eacb70-0ec3-4d4b-ab27-ec6595271afe" providerId="ADAL" clId="{FFEFEB1A-C889-4B36-962A-CA7818EF1CE6}" dt="2026-08-11T17:41:52.956" v="5888" actId="12"/>
          <ac:spMkLst>
            <pc:docMk/>
            <pc:sldMk cId="2538617920" sldId="398"/>
            <ac:spMk id="4" creationId="{1744FD24-1220-F87E-FB63-6A1CD1649553}"/>
          </ac:spMkLst>
        </pc:spChg>
      </pc:sldChg>
      <pc:sldChg chg="addSp delSp modSp new mod modClrScheme chgLayout modNotesTx">
        <pc:chgData name="Burns, Kaylee Ann" userId="b8eacb70-0ec3-4d4b-ab27-ec6595271afe" providerId="ADAL" clId="{FFEFEB1A-C889-4B36-962A-CA7818EF1CE6}" dt="2026-08-18T17:19:25.363" v="11943" actId="20577"/>
        <pc:sldMkLst>
          <pc:docMk/>
          <pc:sldMk cId="3147488498" sldId="399"/>
        </pc:sldMkLst>
        <pc:spChg chg="mod ord">
          <ac:chgData name="Burns, Kaylee Ann" userId="b8eacb70-0ec3-4d4b-ab27-ec6595271afe" providerId="ADAL" clId="{FFEFEB1A-C889-4B36-962A-CA7818EF1CE6}" dt="2026-08-18T16:36:14.332" v="11848" actId="33553"/>
          <ac:spMkLst>
            <pc:docMk/>
            <pc:sldMk cId="3147488498" sldId="399"/>
            <ac:spMk id="2" creationId="{46F588E0-8DD7-7587-182D-FE5AD093F4E5}"/>
          </ac:spMkLst>
        </pc:spChg>
        <pc:spChg chg="mod ord">
          <ac:chgData name="Burns, Kaylee Ann" userId="b8eacb70-0ec3-4d4b-ab27-ec6595271afe" providerId="ADAL" clId="{FFEFEB1A-C889-4B36-962A-CA7818EF1CE6}" dt="2026-08-07T17:36:07.732" v="4459" actId="700"/>
          <ac:spMkLst>
            <pc:docMk/>
            <pc:sldMk cId="3147488498" sldId="399"/>
            <ac:spMk id="5" creationId="{7C7C49F7-8780-2605-3D1F-AE84BD7E5095}"/>
          </ac:spMkLst>
        </pc:spChg>
        <pc:spChg chg="add mod ord">
          <ac:chgData name="Burns, Kaylee Ann" userId="b8eacb70-0ec3-4d4b-ab27-ec6595271afe" providerId="ADAL" clId="{FFEFEB1A-C889-4B36-962A-CA7818EF1CE6}" dt="2026-08-07T17:38:16.580" v="4545" actId="5793"/>
          <ac:spMkLst>
            <pc:docMk/>
            <pc:sldMk cId="3147488498" sldId="399"/>
            <ac:spMk id="6" creationId="{567CD697-1A98-0598-4AEF-2289707F8165}"/>
          </ac:spMkLst>
        </pc:spChg>
        <pc:spChg chg="add mod ord">
          <ac:chgData name="Burns, Kaylee Ann" userId="b8eacb70-0ec3-4d4b-ab27-ec6595271afe" providerId="ADAL" clId="{FFEFEB1A-C889-4B36-962A-CA7818EF1CE6}" dt="2026-08-11T16:43:14.362" v="5298" actId="20577"/>
          <ac:spMkLst>
            <pc:docMk/>
            <pc:sldMk cId="3147488498" sldId="399"/>
            <ac:spMk id="7" creationId="{F2427D35-9C3F-CC76-7142-D040CD944F74}"/>
          </ac:spMkLst>
        </pc:spChg>
        <pc:picChg chg="add mod">
          <ac:chgData name="Burns, Kaylee Ann" userId="b8eacb70-0ec3-4d4b-ab27-ec6595271afe" providerId="ADAL" clId="{FFEFEB1A-C889-4B36-962A-CA7818EF1CE6}" dt="2026-08-18T16:29:26.581" v="11780" actId="962"/>
          <ac:picMkLst>
            <pc:docMk/>
            <pc:sldMk cId="3147488498" sldId="399"/>
            <ac:picMk id="14" creationId="{48A18A61-7FD2-CDFE-D0B6-C8EB66DA83A5}"/>
          </ac:picMkLst>
        </pc:picChg>
      </pc:sldChg>
      <pc:sldChg chg="addSp delSp modSp new mod modNotesTx">
        <pc:chgData name="Burns, Kaylee Ann" userId="b8eacb70-0ec3-4d4b-ab27-ec6595271afe" providerId="ADAL" clId="{FFEFEB1A-C889-4B36-962A-CA7818EF1CE6}" dt="2026-08-18T17:19:27.546" v="11944" actId="20577"/>
        <pc:sldMkLst>
          <pc:docMk/>
          <pc:sldMk cId="1181082335" sldId="400"/>
        </pc:sldMkLst>
        <pc:spChg chg="mod">
          <ac:chgData name="Burns, Kaylee Ann" userId="b8eacb70-0ec3-4d4b-ab27-ec6595271afe" providerId="ADAL" clId="{FFEFEB1A-C889-4B36-962A-CA7818EF1CE6}" dt="2026-08-18T16:36:18.887" v="11849" actId="33553"/>
          <ac:spMkLst>
            <pc:docMk/>
            <pc:sldMk cId="1181082335" sldId="400"/>
            <ac:spMk id="2" creationId="{9ECF9E09-19B6-2FD7-5A8D-1B7A274F4B85}"/>
          </ac:spMkLst>
        </pc:spChg>
        <pc:spChg chg="add del mod">
          <ac:chgData name="Burns, Kaylee Ann" userId="b8eacb70-0ec3-4d4b-ab27-ec6595271afe" providerId="ADAL" clId="{FFEFEB1A-C889-4B36-962A-CA7818EF1CE6}" dt="2026-08-11T16:43:17.045" v="5300" actId="20577"/>
          <ac:spMkLst>
            <pc:docMk/>
            <pc:sldMk cId="1181082335" sldId="400"/>
            <ac:spMk id="3" creationId="{27BDB01A-44DD-905C-54B7-BA7EF5038B90}"/>
          </ac:spMkLst>
        </pc:spChg>
        <pc:spChg chg="mod">
          <ac:chgData name="Burns, Kaylee Ann" userId="b8eacb70-0ec3-4d4b-ab27-ec6595271afe" providerId="ADAL" clId="{FFEFEB1A-C889-4B36-962A-CA7818EF1CE6}" dt="2026-08-13T20:52:40.692" v="10978" actId="14100"/>
          <ac:spMkLst>
            <pc:docMk/>
            <pc:sldMk cId="1181082335" sldId="400"/>
            <ac:spMk id="4" creationId="{5F6EB095-6DFE-E1C9-32DA-F4AF6E45745D}"/>
          </ac:spMkLst>
        </pc:spChg>
        <pc:spChg chg="mod ord">
          <ac:chgData name="Burns, Kaylee Ann" userId="b8eacb70-0ec3-4d4b-ab27-ec6595271afe" providerId="ADAL" clId="{FFEFEB1A-C889-4B36-962A-CA7818EF1CE6}" dt="2026-08-07T17:41:47.855" v="4633" actId="26606"/>
          <ac:spMkLst>
            <pc:docMk/>
            <pc:sldMk cId="1181082335" sldId="400"/>
            <ac:spMk id="6" creationId="{C92F1123-2F2B-0230-F896-70B7AAC96587}"/>
          </ac:spMkLst>
        </pc:spChg>
        <pc:picChg chg="add mod">
          <ac:chgData name="Burns, Kaylee Ann" userId="b8eacb70-0ec3-4d4b-ab27-ec6595271afe" providerId="ADAL" clId="{FFEFEB1A-C889-4B36-962A-CA7818EF1CE6}" dt="2026-08-18T16:29:43.479" v="11782" actId="962"/>
          <ac:picMkLst>
            <pc:docMk/>
            <pc:sldMk cId="1181082335" sldId="400"/>
            <ac:picMk id="10" creationId="{DDDA038F-F180-6190-27F7-1C3D743B78EF}"/>
          </ac:picMkLst>
        </pc:picChg>
      </pc:sldChg>
      <pc:sldChg chg="addSp modSp new mod modNotesTx">
        <pc:chgData name="Burns, Kaylee Ann" userId="b8eacb70-0ec3-4d4b-ab27-ec6595271afe" providerId="ADAL" clId="{FFEFEB1A-C889-4B36-962A-CA7818EF1CE6}" dt="2026-08-18T17:19:30.414" v="11945" actId="20577"/>
        <pc:sldMkLst>
          <pc:docMk/>
          <pc:sldMk cId="2251307266" sldId="402"/>
        </pc:sldMkLst>
        <pc:spChg chg="mod">
          <ac:chgData name="Burns, Kaylee Ann" userId="b8eacb70-0ec3-4d4b-ab27-ec6595271afe" providerId="ADAL" clId="{FFEFEB1A-C889-4B36-962A-CA7818EF1CE6}" dt="2026-08-18T16:36:25.982" v="11850" actId="33553"/>
          <ac:spMkLst>
            <pc:docMk/>
            <pc:sldMk cId="2251307266" sldId="402"/>
            <ac:spMk id="2" creationId="{8219AAD4-0976-B3E1-47C3-8EA3C0C5425A}"/>
          </ac:spMkLst>
        </pc:spChg>
        <pc:spChg chg="mod">
          <ac:chgData name="Burns, Kaylee Ann" userId="b8eacb70-0ec3-4d4b-ab27-ec6595271afe" providerId="ADAL" clId="{FFEFEB1A-C889-4B36-962A-CA7818EF1CE6}" dt="2026-08-18T16:43:35.826" v="11913" actId="13244"/>
          <ac:spMkLst>
            <pc:docMk/>
            <pc:sldMk cId="2251307266" sldId="402"/>
            <ac:spMk id="3" creationId="{6C327B6C-EDB2-E82C-5F03-EBA2298B1279}"/>
          </ac:spMkLst>
        </pc:spChg>
        <pc:spChg chg="mod">
          <ac:chgData name="Burns, Kaylee Ann" userId="b8eacb70-0ec3-4d4b-ab27-ec6595271afe" providerId="ADAL" clId="{FFEFEB1A-C889-4B36-962A-CA7818EF1CE6}" dt="2026-08-13T20:54:29.351" v="11328" actId="20577"/>
          <ac:spMkLst>
            <pc:docMk/>
            <pc:sldMk cId="2251307266" sldId="402"/>
            <ac:spMk id="4" creationId="{CD7FDF53-A4CE-8919-CDBC-65DF117F809B}"/>
          </ac:spMkLst>
        </pc:spChg>
        <pc:spChg chg="mod">
          <ac:chgData name="Burns, Kaylee Ann" userId="b8eacb70-0ec3-4d4b-ab27-ec6595271afe" providerId="ADAL" clId="{FFEFEB1A-C889-4B36-962A-CA7818EF1CE6}" dt="2026-08-18T16:43:38.025" v="11914" actId="13244"/>
          <ac:spMkLst>
            <pc:docMk/>
            <pc:sldMk cId="2251307266" sldId="402"/>
            <ac:spMk id="5" creationId="{0E1422BC-DCDD-249F-F2CE-4D821E642FCF}"/>
          </ac:spMkLst>
        </pc:spChg>
        <pc:picChg chg="add mod">
          <ac:chgData name="Burns, Kaylee Ann" userId="b8eacb70-0ec3-4d4b-ab27-ec6595271afe" providerId="ADAL" clId="{FFEFEB1A-C889-4B36-962A-CA7818EF1CE6}" dt="2026-08-18T16:43:45.318" v="11916" actId="13244"/>
          <ac:picMkLst>
            <pc:docMk/>
            <pc:sldMk cId="2251307266" sldId="402"/>
            <ac:picMk id="7" creationId="{3A352BE3-7B15-5A06-50BF-98AE16337DA8}"/>
          </ac:picMkLst>
        </pc:picChg>
      </pc:sldChg>
      <pc:sldChg chg="addSp delSp modSp new mod modNotesTx">
        <pc:chgData name="Burns, Kaylee Ann" userId="b8eacb70-0ec3-4d4b-ab27-ec6595271afe" providerId="ADAL" clId="{FFEFEB1A-C889-4B36-962A-CA7818EF1CE6}" dt="2026-08-18T17:18:41.021" v="11929" actId="20577"/>
        <pc:sldMkLst>
          <pc:docMk/>
          <pc:sldMk cId="3965247766" sldId="403"/>
        </pc:sldMkLst>
        <pc:spChg chg="mod">
          <ac:chgData name="Burns, Kaylee Ann" userId="b8eacb70-0ec3-4d4b-ab27-ec6595271afe" providerId="ADAL" clId="{FFEFEB1A-C889-4B36-962A-CA7818EF1CE6}" dt="2026-08-18T16:34:31.427" v="11834" actId="33553"/>
          <ac:spMkLst>
            <pc:docMk/>
            <pc:sldMk cId="3965247766" sldId="403"/>
            <ac:spMk id="2" creationId="{D6DFC35E-EC3E-4BE5-8191-98DE5C896F62}"/>
          </ac:spMkLst>
        </pc:spChg>
        <pc:spChg chg="mod">
          <ac:chgData name="Burns, Kaylee Ann" userId="b8eacb70-0ec3-4d4b-ab27-ec6595271afe" providerId="ADAL" clId="{FFEFEB1A-C889-4B36-962A-CA7818EF1CE6}" dt="2026-08-11T17:38:14.390" v="5794" actId="20577"/>
          <ac:spMkLst>
            <pc:docMk/>
            <pc:sldMk cId="3965247766" sldId="403"/>
            <ac:spMk id="3" creationId="{48FAF829-67CA-CD75-74F1-44431D89AD37}"/>
          </ac:spMkLst>
        </pc:spChg>
        <pc:spChg chg="mod">
          <ac:chgData name="Burns, Kaylee Ann" userId="b8eacb70-0ec3-4d4b-ab27-ec6595271afe" providerId="ADAL" clId="{FFEFEB1A-C889-4B36-962A-CA7818EF1CE6}" dt="2026-08-13T20:30:43.903" v="8718" actId="20577"/>
          <ac:spMkLst>
            <pc:docMk/>
            <pc:sldMk cId="3965247766" sldId="403"/>
            <ac:spMk id="4" creationId="{B4B89752-E713-E661-9C78-7C9F9581666E}"/>
          </ac:spMkLst>
        </pc:spChg>
        <pc:picChg chg="add mod">
          <ac:chgData name="Burns, Kaylee Ann" userId="b8eacb70-0ec3-4d4b-ab27-ec6595271afe" providerId="ADAL" clId="{FFEFEB1A-C889-4B36-962A-CA7818EF1CE6}" dt="2026-08-18T16:24:43.532" v="11762" actId="962"/>
          <ac:picMkLst>
            <pc:docMk/>
            <pc:sldMk cId="3965247766" sldId="403"/>
            <ac:picMk id="8" creationId="{54F6D3A2-F197-AD5C-FEF2-663C3D5A8AB1}"/>
          </ac:picMkLst>
        </pc:picChg>
      </pc:sldChg>
      <pc:sldChg chg="modSp new mod modNotesTx">
        <pc:chgData name="Burns, Kaylee Ann" userId="b8eacb70-0ec3-4d4b-ab27-ec6595271afe" providerId="ADAL" clId="{FFEFEB1A-C889-4B36-962A-CA7818EF1CE6}" dt="2026-08-18T17:18:58.609" v="11933" actId="5793"/>
        <pc:sldMkLst>
          <pc:docMk/>
          <pc:sldMk cId="3897402861" sldId="404"/>
        </pc:sldMkLst>
        <pc:spChg chg="mod">
          <ac:chgData name="Burns, Kaylee Ann" userId="b8eacb70-0ec3-4d4b-ab27-ec6595271afe" providerId="ADAL" clId="{FFEFEB1A-C889-4B36-962A-CA7818EF1CE6}" dt="2026-08-18T16:41:32.392" v="11897" actId="1076"/>
          <ac:spMkLst>
            <pc:docMk/>
            <pc:sldMk cId="3897402861" sldId="404"/>
            <ac:spMk id="2" creationId="{7299F78A-4C82-8023-15C3-475B5225DB79}"/>
          </ac:spMkLst>
        </pc:spChg>
        <pc:spChg chg="mod">
          <ac:chgData name="Burns, Kaylee Ann" userId="b8eacb70-0ec3-4d4b-ab27-ec6595271afe" providerId="ADAL" clId="{FFEFEB1A-C889-4B36-962A-CA7818EF1CE6}" dt="2026-08-18T16:41:40.337" v="11898" actId="13244"/>
          <ac:spMkLst>
            <pc:docMk/>
            <pc:sldMk cId="3897402861" sldId="404"/>
            <ac:spMk id="3" creationId="{E2A2D271-7CA4-F089-C138-8ED686C9C0AE}"/>
          </ac:spMkLst>
        </pc:spChg>
        <pc:spChg chg="mod">
          <ac:chgData name="Burns, Kaylee Ann" userId="b8eacb70-0ec3-4d4b-ab27-ec6595271afe" providerId="ADAL" clId="{FFEFEB1A-C889-4B36-962A-CA7818EF1CE6}" dt="2026-08-18T16:19:28.662" v="11752" actId="207"/>
          <ac:spMkLst>
            <pc:docMk/>
            <pc:sldMk cId="3897402861" sldId="404"/>
            <ac:spMk id="4" creationId="{C07F3D4C-C86D-BE11-20C6-4AE63C4BC85D}"/>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FB30BB-FABE-4D85-88F4-8275CE0B6C6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A3578080-BFE2-4D08-9E69-8F49F15FCED2}">
      <dgm:prSet phldrT="[Text]" phldr="0" custT="1"/>
      <dgm:spPr/>
      <dgm:t>
        <a:bodyPr/>
        <a:lstStyle/>
        <a:p>
          <a:r>
            <a:rPr lang="en-US" sz="1800" b="1" dirty="0">
              <a:latin typeface="Aptos" panose="020B0004020202020204" pitchFamily="34" charset="0"/>
            </a:rPr>
            <a:t>Visibility into student risk</a:t>
          </a:r>
        </a:p>
      </dgm:t>
    </dgm:pt>
    <dgm:pt modelId="{92A12C6C-3BF7-47ED-A626-B80DE26DF86D}" type="parTrans" cxnId="{964EFAE7-A06E-4BD5-A021-0D8EF522B1FB}">
      <dgm:prSet/>
      <dgm:spPr/>
      <dgm:t>
        <a:bodyPr/>
        <a:lstStyle/>
        <a:p>
          <a:endParaRPr lang="en-US">
            <a:latin typeface="Aptos" panose="020B0004020202020204" pitchFamily="34" charset="0"/>
          </a:endParaRPr>
        </a:p>
      </dgm:t>
    </dgm:pt>
    <dgm:pt modelId="{7B59E270-CEBD-4314-97E2-A702D3861CC0}" type="sibTrans" cxnId="{964EFAE7-A06E-4BD5-A021-0D8EF522B1FB}">
      <dgm:prSet/>
      <dgm:spPr/>
      <dgm:t>
        <a:bodyPr/>
        <a:lstStyle/>
        <a:p>
          <a:endParaRPr lang="en-US">
            <a:latin typeface="Aptos" panose="020B0004020202020204" pitchFamily="34" charset="0"/>
          </a:endParaRPr>
        </a:p>
      </dgm:t>
    </dgm:pt>
    <dgm:pt modelId="{D2E7C82D-90ED-4EA9-9A43-46E52BAF5C9D}">
      <dgm:prSet phldrT="[Text]" custT="1"/>
      <dgm:spPr/>
      <dgm:t>
        <a:bodyPr/>
        <a:lstStyle/>
        <a:p>
          <a:pPr algn="ctr">
            <a:buNone/>
          </a:pPr>
          <a:r>
            <a:rPr lang="en-US" sz="1400" b="0" i="0">
              <a:latin typeface="Aptos" panose="020B0004020202020204" pitchFamily="34" charset="0"/>
            </a:rPr>
            <a:t>With real-time, in-semester data on student behavior, Pathways enables Pitt to focus, coordinate, and integrate student support and help students make good decisions—before they may even realize they need help.</a:t>
          </a:r>
          <a:endParaRPr lang="en-US" sz="1400">
            <a:latin typeface="Aptos" panose="020B0004020202020204" pitchFamily="34" charset="0"/>
          </a:endParaRPr>
        </a:p>
      </dgm:t>
    </dgm:pt>
    <dgm:pt modelId="{42154171-F032-4FA1-8930-ACA4A1E2AE93}" type="parTrans" cxnId="{75036C7E-4C15-469D-9931-5749C94185BC}">
      <dgm:prSet/>
      <dgm:spPr/>
      <dgm:t>
        <a:bodyPr/>
        <a:lstStyle/>
        <a:p>
          <a:endParaRPr lang="en-US">
            <a:latin typeface="Aptos" panose="020B0004020202020204" pitchFamily="34" charset="0"/>
          </a:endParaRPr>
        </a:p>
      </dgm:t>
    </dgm:pt>
    <dgm:pt modelId="{69CA2F9E-7EB4-4E0A-9A97-C6A12D0CA3C7}" type="sibTrans" cxnId="{75036C7E-4C15-469D-9931-5749C94185BC}">
      <dgm:prSet/>
      <dgm:spPr/>
      <dgm:t>
        <a:bodyPr/>
        <a:lstStyle/>
        <a:p>
          <a:endParaRPr lang="en-US">
            <a:latin typeface="Aptos" panose="020B0004020202020204" pitchFamily="34" charset="0"/>
          </a:endParaRPr>
        </a:p>
      </dgm:t>
    </dgm:pt>
    <dgm:pt modelId="{756B5F39-C1B0-4DF9-B9BF-99733C13EE18}">
      <dgm:prSet phldrT="[Text]" phldr="0" custT="1"/>
      <dgm:spPr/>
      <dgm:t>
        <a:bodyPr/>
        <a:lstStyle/>
        <a:p>
          <a:r>
            <a:rPr lang="en-US" sz="1800" b="1">
              <a:latin typeface="Aptos" panose="020B0004020202020204" pitchFamily="34" charset="0"/>
            </a:rPr>
            <a:t>Quick access</a:t>
          </a:r>
        </a:p>
      </dgm:t>
    </dgm:pt>
    <dgm:pt modelId="{96A19812-BFD8-4705-9A8D-4E44AC7BDBCB}" type="parTrans" cxnId="{EB5AA861-75A5-4C8E-8D34-6B593D2718CE}">
      <dgm:prSet/>
      <dgm:spPr/>
      <dgm:t>
        <a:bodyPr/>
        <a:lstStyle/>
        <a:p>
          <a:endParaRPr lang="en-US">
            <a:latin typeface="Aptos" panose="020B0004020202020204" pitchFamily="34" charset="0"/>
          </a:endParaRPr>
        </a:p>
      </dgm:t>
    </dgm:pt>
    <dgm:pt modelId="{81025BF1-5DB0-4438-8E07-CAC8238BFAEC}" type="sibTrans" cxnId="{EB5AA861-75A5-4C8E-8D34-6B593D2718CE}">
      <dgm:prSet/>
      <dgm:spPr/>
      <dgm:t>
        <a:bodyPr/>
        <a:lstStyle/>
        <a:p>
          <a:endParaRPr lang="en-US">
            <a:latin typeface="Aptos" panose="020B0004020202020204" pitchFamily="34" charset="0"/>
          </a:endParaRPr>
        </a:p>
      </dgm:t>
    </dgm:pt>
    <dgm:pt modelId="{7CD39947-C5B0-45C0-BA47-47304ECC8FDD}">
      <dgm:prSet phldrT="[Text]" custT="1"/>
      <dgm:spPr/>
      <dgm:t>
        <a:bodyPr/>
        <a:lstStyle/>
        <a:p>
          <a:pPr algn="ctr">
            <a:buNone/>
          </a:pPr>
          <a:r>
            <a:rPr lang="en-US" sz="1400" b="0" i="0">
              <a:latin typeface="Aptos" panose="020B0004020202020204" pitchFamily="34" charset="0"/>
            </a:rPr>
            <a:t>Critical information and an intuitive interface streamlines administrative work and saves faculty &amp; advisors time.</a:t>
          </a:r>
          <a:endParaRPr lang="en-US" sz="1400">
            <a:latin typeface="Aptos" panose="020B0004020202020204" pitchFamily="34" charset="0"/>
          </a:endParaRPr>
        </a:p>
      </dgm:t>
    </dgm:pt>
    <dgm:pt modelId="{A4018AD5-C693-4BC7-AED5-269274FCB133}" type="parTrans" cxnId="{BC7E51D8-2FCC-4A22-BA45-5462F6D10DEB}">
      <dgm:prSet/>
      <dgm:spPr/>
      <dgm:t>
        <a:bodyPr/>
        <a:lstStyle/>
        <a:p>
          <a:endParaRPr lang="en-US">
            <a:latin typeface="Aptos" panose="020B0004020202020204" pitchFamily="34" charset="0"/>
          </a:endParaRPr>
        </a:p>
      </dgm:t>
    </dgm:pt>
    <dgm:pt modelId="{CEA87A79-5CAC-4686-BD45-FD3C7D53EA4D}" type="sibTrans" cxnId="{BC7E51D8-2FCC-4A22-BA45-5462F6D10DEB}">
      <dgm:prSet/>
      <dgm:spPr/>
      <dgm:t>
        <a:bodyPr/>
        <a:lstStyle/>
        <a:p>
          <a:endParaRPr lang="en-US">
            <a:latin typeface="Aptos" panose="020B0004020202020204" pitchFamily="34" charset="0"/>
          </a:endParaRPr>
        </a:p>
      </dgm:t>
    </dgm:pt>
    <dgm:pt modelId="{425019EF-D91D-4C21-813E-D8E738DEFF6E}">
      <dgm:prSet phldrT="[Text]" phldr="0" custT="1"/>
      <dgm:spPr/>
      <dgm:t>
        <a:bodyPr/>
        <a:lstStyle/>
        <a:p>
          <a:r>
            <a:rPr lang="en-US" sz="1800" b="1">
              <a:latin typeface="Aptos" panose="020B0004020202020204" pitchFamily="34" charset="0"/>
            </a:rPr>
            <a:t>More impactful advising</a:t>
          </a:r>
        </a:p>
      </dgm:t>
    </dgm:pt>
    <dgm:pt modelId="{B08B1D14-A30E-4B2F-A918-2EAB1CE5B593}" type="parTrans" cxnId="{A020E578-0504-4196-BED0-17682E7CEECD}">
      <dgm:prSet/>
      <dgm:spPr/>
      <dgm:t>
        <a:bodyPr/>
        <a:lstStyle/>
        <a:p>
          <a:endParaRPr lang="en-US">
            <a:latin typeface="Aptos" panose="020B0004020202020204" pitchFamily="34" charset="0"/>
          </a:endParaRPr>
        </a:p>
      </dgm:t>
    </dgm:pt>
    <dgm:pt modelId="{E40BE4A9-9051-429C-9A9B-AB2DB816C637}" type="sibTrans" cxnId="{A020E578-0504-4196-BED0-17682E7CEECD}">
      <dgm:prSet/>
      <dgm:spPr/>
      <dgm:t>
        <a:bodyPr/>
        <a:lstStyle/>
        <a:p>
          <a:endParaRPr lang="en-US">
            <a:latin typeface="Aptos" panose="020B0004020202020204" pitchFamily="34" charset="0"/>
          </a:endParaRPr>
        </a:p>
      </dgm:t>
    </dgm:pt>
    <dgm:pt modelId="{85C0EDF6-7C60-4A34-8385-15A708394A51}">
      <dgm:prSet phldrT="[Text]" phldr="0" custT="1"/>
      <dgm:spPr/>
      <dgm:t>
        <a:bodyPr/>
        <a:lstStyle/>
        <a:p>
          <a:r>
            <a:rPr lang="en-US" sz="1600" b="1">
              <a:latin typeface="Aptos" panose="020B0004020202020204" pitchFamily="34" charset="0"/>
            </a:rPr>
            <a:t>Improved utilization of support services</a:t>
          </a:r>
        </a:p>
      </dgm:t>
    </dgm:pt>
    <dgm:pt modelId="{4E014EFE-4A4D-4332-AD1A-72D0622D9E49}" type="parTrans" cxnId="{CDBDE27D-4516-47A1-B6C5-5F41A1661593}">
      <dgm:prSet/>
      <dgm:spPr/>
      <dgm:t>
        <a:bodyPr/>
        <a:lstStyle/>
        <a:p>
          <a:endParaRPr lang="en-US">
            <a:latin typeface="Aptos" panose="020B0004020202020204" pitchFamily="34" charset="0"/>
          </a:endParaRPr>
        </a:p>
      </dgm:t>
    </dgm:pt>
    <dgm:pt modelId="{0582DF89-42A4-44E4-AD6A-BB218111B506}" type="sibTrans" cxnId="{CDBDE27D-4516-47A1-B6C5-5F41A1661593}">
      <dgm:prSet/>
      <dgm:spPr/>
      <dgm:t>
        <a:bodyPr/>
        <a:lstStyle/>
        <a:p>
          <a:endParaRPr lang="en-US">
            <a:latin typeface="Aptos" panose="020B0004020202020204" pitchFamily="34" charset="0"/>
          </a:endParaRPr>
        </a:p>
      </dgm:t>
    </dgm:pt>
    <dgm:pt modelId="{EF455C3C-4946-4538-8B4D-59FF0A992EA0}">
      <dgm:prSet phldrT="[Text]" custT="1"/>
      <dgm:spPr/>
      <dgm:t>
        <a:bodyPr/>
        <a:lstStyle/>
        <a:p>
          <a:r>
            <a:rPr lang="en-US" sz="1800" b="1">
              <a:latin typeface="Aptos" panose="020B0004020202020204" pitchFamily="34" charset="0"/>
            </a:rPr>
            <a:t>Scheduling</a:t>
          </a:r>
          <a:endParaRPr lang="en-US" sz="1500" b="1">
            <a:latin typeface="Aptos" panose="020B0004020202020204" pitchFamily="34" charset="0"/>
          </a:endParaRPr>
        </a:p>
      </dgm:t>
    </dgm:pt>
    <dgm:pt modelId="{A573079E-D29D-4A34-BD60-BFA30C76CA6C}" type="parTrans" cxnId="{28CA15E9-6BD2-4742-874D-AC4E198679D8}">
      <dgm:prSet/>
      <dgm:spPr/>
      <dgm:t>
        <a:bodyPr/>
        <a:lstStyle/>
        <a:p>
          <a:endParaRPr lang="en-US">
            <a:latin typeface="Aptos" panose="020B0004020202020204" pitchFamily="34" charset="0"/>
          </a:endParaRPr>
        </a:p>
      </dgm:t>
    </dgm:pt>
    <dgm:pt modelId="{CB245B00-A79E-4282-8157-AFA30B884CCA}" type="sibTrans" cxnId="{28CA15E9-6BD2-4742-874D-AC4E198679D8}">
      <dgm:prSet/>
      <dgm:spPr/>
      <dgm:t>
        <a:bodyPr/>
        <a:lstStyle/>
        <a:p>
          <a:endParaRPr lang="en-US">
            <a:latin typeface="Aptos" panose="020B0004020202020204" pitchFamily="34" charset="0"/>
          </a:endParaRPr>
        </a:p>
      </dgm:t>
    </dgm:pt>
    <dgm:pt modelId="{21F2B887-BB14-45DF-A525-EC03228DC382}">
      <dgm:prSet phldrT="[Text]" phldr="0" custT="1"/>
      <dgm:spPr/>
      <dgm:t>
        <a:bodyPr/>
        <a:lstStyle/>
        <a:p>
          <a:r>
            <a:rPr lang="en-US" sz="1800" b="1">
              <a:latin typeface="Aptos" panose="020B0004020202020204" pitchFamily="34" charset="0"/>
            </a:rPr>
            <a:t>Referrals</a:t>
          </a:r>
        </a:p>
      </dgm:t>
    </dgm:pt>
    <dgm:pt modelId="{019335DD-D614-4FFA-B9FB-36E3262C1501}" type="parTrans" cxnId="{1E07A983-AAB7-43F0-BA8C-1EFEEBE12285}">
      <dgm:prSet/>
      <dgm:spPr/>
      <dgm:t>
        <a:bodyPr/>
        <a:lstStyle/>
        <a:p>
          <a:endParaRPr lang="en-US">
            <a:latin typeface="Aptos" panose="020B0004020202020204" pitchFamily="34" charset="0"/>
          </a:endParaRPr>
        </a:p>
      </dgm:t>
    </dgm:pt>
    <dgm:pt modelId="{9B0C8F54-BC6E-4D40-B261-3A63EEE52E43}" type="sibTrans" cxnId="{1E07A983-AAB7-43F0-BA8C-1EFEEBE12285}">
      <dgm:prSet/>
      <dgm:spPr/>
      <dgm:t>
        <a:bodyPr/>
        <a:lstStyle/>
        <a:p>
          <a:endParaRPr lang="en-US">
            <a:latin typeface="Aptos" panose="020B0004020202020204" pitchFamily="34" charset="0"/>
          </a:endParaRPr>
        </a:p>
      </dgm:t>
    </dgm:pt>
    <dgm:pt modelId="{8D7C2D14-3880-4B3D-ACF4-3230E8A1B1D3}">
      <dgm:prSet phldrT="[Text]" phldr="0" custT="1"/>
      <dgm:spPr/>
      <dgm:t>
        <a:bodyPr/>
        <a:lstStyle/>
        <a:p>
          <a:pPr algn="ctr">
            <a:buNone/>
          </a:pPr>
          <a:r>
            <a:rPr lang="en-US" sz="1400" b="0" i="0">
              <a:latin typeface="Aptos" panose="020B0004020202020204" pitchFamily="34" charset="0"/>
            </a:rPr>
            <a:t>The system’s data alerts and problem identification prompt meaningful conversations with students and encourage follow-through.</a:t>
          </a:r>
          <a:endParaRPr lang="en-US" sz="1400">
            <a:latin typeface="Aptos" panose="020B0004020202020204" pitchFamily="34" charset="0"/>
          </a:endParaRPr>
        </a:p>
      </dgm:t>
    </dgm:pt>
    <dgm:pt modelId="{C2D494D4-4536-4CEA-8915-0A9062DF052E}" type="parTrans" cxnId="{61240C69-4D9D-45A1-8EEE-A05ED17A7A52}">
      <dgm:prSet/>
      <dgm:spPr/>
      <dgm:t>
        <a:bodyPr/>
        <a:lstStyle/>
        <a:p>
          <a:endParaRPr lang="en-US">
            <a:latin typeface="Aptos" panose="020B0004020202020204" pitchFamily="34" charset="0"/>
          </a:endParaRPr>
        </a:p>
      </dgm:t>
    </dgm:pt>
    <dgm:pt modelId="{00F917A9-81C5-4976-8183-71F31CFA8390}" type="sibTrans" cxnId="{61240C69-4D9D-45A1-8EEE-A05ED17A7A52}">
      <dgm:prSet/>
      <dgm:spPr/>
      <dgm:t>
        <a:bodyPr/>
        <a:lstStyle/>
        <a:p>
          <a:endParaRPr lang="en-US">
            <a:latin typeface="Aptos" panose="020B0004020202020204" pitchFamily="34" charset="0"/>
          </a:endParaRPr>
        </a:p>
      </dgm:t>
    </dgm:pt>
    <dgm:pt modelId="{70F180CC-A697-4CBE-9D14-9362B2C6C6DE}">
      <dgm:prSet phldrT="[Text]" phldr="0" custT="1"/>
      <dgm:spPr/>
      <dgm:t>
        <a:bodyPr/>
        <a:lstStyle/>
        <a:p>
          <a:pPr algn="ctr">
            <a:buNone/>
          </a:pPr>
          <a:r>
            <a:rPr lang="en-US" sz="1400" b="0" i="0">
              <a:latin typeface="Aptos" panose="020B0004020202020204" pitchFamily="34" charset="0"/>
            </a:rPr>
            <a:t>The system provides guidance for students to the appropriate support services—such as tutoring, financial aid, or career counseling—which can sometimes be difficult to navigate.</a:t>
          </a:r>
          <a:endParaRPr lang="en-US" sz="1400">
            <a:latin typeface="Aptos" panose="020B0004020202020204" pitchFamily="34" charset="0"/>
          </a:endParaRPr>
        </a:p>
      </dgm:t>
    </dgm:pt>
    <dgm:pt modelId="{6F7B79B5-C0BA-4ED7-8E74-825BAD39CA0A}" type="parTrans" cxnId="{110E4A54-03B3-4BB0-BF53-EAF5BB24CCE0}">
      <dgm:prSet/>
      <dgm:spPr/>
      <dgm:t>
        <a:bodyPr/>
        <a:lstStyle/>
        <a:p>
          <a:endParaRPr lang="en-US">
            <a:latin typeface="Aptos" panose="020B0004020202020204" pitchFamily="34" charset="0"/>
          </a:endParaRPr>
        </a:p>
      </dgm:t>
    </dgm:pt>
    <dgm:pt modelId="{72F1D2A8-E665-48F7-AB56-CDAB2714E45F}" type="sibTrans" cxnId="{110E4A54-03B3-4BB0-BF53-EAF5BB24CCE0}">
      <dgm:prSet/>
      <dgm:spPr/>
      <dgm:t>
        <a:bodyPr/>
        <a:lstStyle/>
        <a:p>
          <a:endParaRPr lang="en-US">
            <a:latin typeface="Aptos" panose="020B0004020202020204" pitchFamily="34" charset="0"/>
          </a:endParaRPr>
        </a:p>
      </dgm:t>
    </dgm:pt>
    <dgm:pt modelId="{3D36161C-EA3A-4AE7-8539-7842FDA9FC82}">
      <dgm:prSet phldrT="[Text]" custT="1"/>
      <dgm:spPr/>
      <dgm:t>
        <a:bodyPr/>
        <a:lstStyle/>
        <a:p>
          <a:pPr algn="ctr">
            <a:buNone/>
          </a:pPr>
          <a:r>
            <a:rPr lang="en-US" sz="1400" b="0" i="0">
              <a:latin typeface="Aptos" panose="020B0004020202020204" pitchFamily="34" charset="0"/>
            </a:rPr>
            <a:t>A simple-to-use interface allows students to streamline scheduling appointments with advisors.</a:t>
          </a:r>
          <a:endParaRPr lang="en-US" sz="1400">
            <a:latin typeface="Aptos" panose="020B0004020202020204" pitchFamily="34" charset="0"/>
          </a:endParaRPr>
        </a:p>
      </dgm:t>
    </dgm:pt>
    <dgm:pt modelId="{B663756D-B628-4D09-AA99-E0875060510C}" type="parTrans" cxnId="{49220205-A1D2-422B-A888-1F49E8623940}">
      <dgm:prSet/>
      <dgm:spPr/>
      <dgm:t>
        <a:bodyPr/>
        <a:lstStyle/>
        <a:p>
          <a:endParaRPr lang="en-US">
            <a:latin typeface="Aptos" panose="020B0004020202020204" pitchFamily="34" charset="0"/>
          </a:endParaRPr>
        </a:p>
      </dgm:t>
    </dgm:pt>
    <dgm:pt modelId="{0B16289B-A109-4FCC-8D00-CB4D30EEBAB6}" type="sibTrans" cxnId="{49220205-A1D2-422B-A888-1F49E8623940}">
      <dgm:prSet/>
      <dgm:spPr/>
      <dgm:t>
        <a:bodyPr/>
        <a:lstStyle/>
        <a:p>
          <a:endParaRPr lang="en-US">
            <a:latin typeface="Aptos" panose="020B0004020202020204" pitchFamily="34" charset="0"/>
          </a:endParaRPr>
        </a:p>
      </dgm:t>
    </dgm:pt>
    <dgm:pt modelId="{3EF2E33E-47F2-45A6-80B2-F309E20C8C0A}">
      <dgm:prSet phldrT="[Text]" phldr="0" custT="1"/>
      <dgm:spPr/>
      <dgm:t>
        <a:bodyPr/>
        <a:lstStyle/>
        <a:p>
          <a:pPr algn="ctr">
            <a:buNone/>
          </a:pPr>
          <a:r>
            <a:rPr lang="en-US" sz="1400" b="0" i="0">
              <a:latin typeface="Aptos" panose="020B0004020202020204" pitchFamily="34" charset="0"/>
            </a:rPr>
            <a:t>A robust, centralized referral system makes it easy for advisors and instructors to provide wraparound service and support.</a:t>
          </a:r>
          <a:endParaRPr lang="en-US" sz="1400">
            <a:latin typeface="Aptos" panose="020B0004020202020204" pitchFamily="34" charset="0"/>
          </a:endParaRPr>
        </a:p>
      </dgm:t>
    </dgm:pt>
    <dgm:pt modelId="{85FEE0B9-5AD6-45E3-BF8B-53FA692A942C}" type="parTrans" cxnId="{96365F43-57C2-4435-858C-BF88C3DF7198}">
      <dgm:prSet/>
      <dgm:spPr/>
      <dgm:t>
        <a:bodyPr/>
        <a:lstStyle/>
        <a:p>
          <a:endParaRPr lang="en-US">
            <a:latin typeface="Aptos" panose="020B0004020202020204" pitchFamily="34" charset="0"/>
          </a:endParaRPr>
        </a:p>
      </dgm:t>
    </dgm:pt>
    <dgm:pt modelId="{E4F5E8BF-35A8-433F-B308-E9758920CCC6}" type="sibTrans" cxnId="{96365F43-57C2-4435-858C-BF88C3DF7198}">
      <dgm:prSet/>
      <dgm:spPr/>
      <dgm:t>
        <a:bodyPr/>
        <a:lstStyle/>
        <a:p>
          <a:endParaRPr lang="en-US">
            <a:latin typeface="Aptos" panose="020B0004020202020204" pitchFamily="34" charset="0"/>
          </a:endParaRPr>
        </a:p>
      </dgm:t>
    </dgm:pt>
    <dgm:pt modelId="{C779B428-0E81-49D0-88C5-CDF9B2E300E2}" type="pres">
      <dgm:prSet presAssocID="{0AFB30BB-FABE-4D85-88F4-8275CE0B6C6E}" presName="Name0" presStyleCnt="0">
        <dgm:presLayoutVars>
          <dgm:dir/>
          <dgm:animLvl val="lvl"/>
          <dgm:resizeHandles val="exact"/>
        </dgm:presLayoutVars>
      </dgm:prSet>
      <dgm:spPr/>
    </dgm:pt>
    <dgm:pt modelId="{0CDA9C47-6BE8-46CD-9770-C46B835DE67D}" type="pres">
      <dgm:prSet presAssocID="{A3578080-BFE2-4D08-9E69-8F49F15FCED2}" presName="linNode" presStyleCnt="0"/>
      <dgm:spPr/>
    </dgm:pt>
    <dgm:pt modelId="{A2614A2C-357B-4AC3-AA0D-42507B2BE4F7}" type="pres">
      <dgm:prSet presAssocID="{A3578080-BFE2-4D08-9E69-8F49F15FCED2}" presName="parentText" presStyleLbl="node1" presStyleIdx="0" presStyleCnt="6">
        <dgm:presLayoutVars>
          <dgm:chMax val="1"/>
          <dgm:bulletEnabled val="1"/>
        </dgm:presLayoutVars>
      </dgm:prSet>
      <dgm:spPr/>
    </dgm:pt>
    <dgm:pt modelId="{707495EE-3C4B-4AC6-A232-71EE546B3528}" type="pres">
      <dgm:prSet presAssocID="{A3578080-BFE2-4D08-9E69-8F49F15FCED2}" presName="descendantText" presStyleLbl="alignAccFollowNode1" presStyleIdx="0" presStyleCnt="6">
        <dgm:presLayoutVars>
          <dgm:bulletEnabled val="1"/>
        </dgm:presLayoutVars>
      </dgm:prSet>
      <dgm:spPr/>
    </dgm:pt>
    <dgm:pt modelId="{57758582-D04C-4484-B9E9-72E7FD920B4A}" type="pres">
      <dgm:prSet presAssocID="{7B59E270-CEBD-4314-97E2-A702D3861CC0}" presName="sp" presStyleCnt="0"/>
      <dgm:spPr/>
    </dgm:pt>
    <dgm:pt modelId="{4102EAB6-FBD4-4CB7-9978-7753C110A828}" type="pres">
      <dgm:prSet presAssocID="{756B5F39-C1B0-4DF9-B9BF-99733C13EE18}" presName="linNode" presStyleCnt="0"/>
      <dgm:spPr/>
    </dgm:pt>
    <dgm:pt modelId="{D3AA8194-2281-467C-BA56-7E3E11464CA2}" type="pres">
      <dgm:prSet presAssocID="{756B5F39-C1B0-4DF9-B9BF-99733C13EE18}" presName="parentText" presStyleLbl="node1" presStyleIdx="1" presStyleCnt="6">
        <dgm:presLayoutVars>
          <dgm:chMax val="1"/>
          <dgm:bulletEnabled val="1"/>
        </dgm:presLayoutVars>
      </dgm:prSet>
      <dgm:spPr/>
    </dgm:pt>
    <dgm:pt modelId="{FEA71F73-9A64-44B1-9AAC-BB76E5BA55BD}" type="pres">
      <dgm:prSet presAssocID="{756B5F39-C1B0-4DF9-B9BF-99733C13EE18}" presName="descendantText" presStyleLbl="alignAccFollowNode1" presStyleIdx="1" presStyleCnt="6">
        <dgm:presLayoutVars>
          <dgm:bulletEnabled val="1"/>
        </dgm:presLayoutVars>
      </dgm:prSet>
      <dgm:spPr/>
    </dgm:pt>
    <dgm:pt modelId="{B9737340-E571-4103-B14C-5A8B0B8E1AAD}" type="pres">
      <dgm:prSet presAssocID="{81025BF1-5DB0-4438-8E07-CAC8238BFAEC}" presName="sp" presStyleCnt="0"/>
      <dgm:spPr/>
    </dgm:pt>
    <dgm:pt modelId="{0662EB56-725F-44E3-A614-833F2AFCBEDF}" type="pres">
      <dgm:prSet presAssocID="{425019EF-D91D-4C21-813E-D8E738DEFF6E}" presName="linNode" presStyleCnt="0"/>
      <dgm:spPr/>
    </dgm:pt>
    <dgm:pt modelId="{223FFB77-B63D-4BDE-9357-1A3513EB2A37}" type="pres">
      <dgm:prSet presAssocID="{425019EF-D91D-4C21-813E-D8E738DEFF6E}" presName="parentText" presStyleLbl="node1" presStyleIdx="2" presStyleCnt="6">
        <dgm:presLayoutVars>
          <dgm:chMax val="1"/>
          <dgm:bulletEnabled val="1"/>
        </dgm:presLayoutVars>
      </dgm:prSet>
      <dgm:spPr/>
    </dgm:pt>
    <dgm:pt modelId="{E9AE9D0E-A211-4505-A02F-4579E1C9F946}" type="pres">
      <dgm:prSet presAssocID="{425019EF-D91D-4C21-813E-D8E738DEFF6E}" presName="descendantText" presStyleLbl="alignAccFollowNode1" presStyleIdx="2" presStyleCnt="6">
        <dgm:presLayoutVars>
          <dgm:bulletEnabled val="1"/>
        </dgm:presLayoutVars>
      </dgm:prSet>
      <dgm:spPr/>
    </dgm:pt>
    <dgm:pt modelId="{7DEE4034-B01C-4A5D-A8E3-5D4101851759}" type="pres">
      <dgm:prSet presAssocID="{E40BE4A9-9051-429C-9A9B-AB2DB816C637}" presName="sp" presStyleCnt="0"/>
      <dgm:spPr/>
    </dgm:pt>
    <dgm:pt modelId="{8F51BB47-BFF3-43D3-A404-B411B7CCB5C7}" type="pres">
      <dgm:prSet presAssocID="{85C0EDF6-7C60-4A34-8385-15A708394A51}" presName="linNode" presStyleCnt="0"/>
      <dgm:spPr/>
    </dgm:pt>
    <dgm:pt modelId="{A4D399E5-8E71-4E61-81DA-CE4404F82A89}" type="pres">
      <dgm:prSet presAssocID="{85C0EDF6-7C60-4A34-8385-15A708394A51}" presName="parentText" presStyleLbl="node1" presStyleIdx="3" presStyleCnt="6">
        <dgm:presLayoutVars>
          <dgm:chMax val="1"/>
          <dgm:bulletEnabled val="1"/>
        </dgm:presLayoutVars>
      </dgm:prSet>
      <dgm:spPr/>
    </dgm:pt>
    <dgm:pt modelId="{28F6C4DE-7ED8-4187-90D4-E963FFA9EF01}" type="pres">
      <dgm:prSet presAssocID="{85C0EDF6-7C60-4A34-8385-15A708394A51}" presName="descendantText" presStyleLbl="alignAccFollowNode1" presStyleIdx="3" presStyleCnt="6">
        <dgm:presLayoutVars>
          <dgm:bulletEnabled val="1"/>
        </dgm:presLayoutVars>
      </dgm:prSet>
      <dgm:spPr/>
    </dgm:pt>
    <dgm:pt modelId="{217E120C-0B4C-4922-AD23-715328AA414D}" type="pres">
      <dgm:prSet presAssocID="{0582DF89-42A4-44E4-AD6A-BB218111B506}" presName="sp" presStyleCnt="0"/>
      <dgm:spPr/>
    </dgm:pt>
    <dgm:pt modelId="{96B50588-AAAD-4DB0-9F01-C4A42AB94F2F}" type="pres">
      <dgm:prSet presAssocID="{EF455C3C-4946-4538-8B4D-59FF0A992EA0}" presName="linNode" presStyleCnt="0"/>
      <dgm:spPr/>
    </dgm:pt>
    <dgm:pt modelId="{B4DB100C-AFF2-471D-8A67-915B0ABF8F87}" type="pres">
      <dgm:prSet presAssocID="{EF455C3C-4946-4538-8B4D-59FF0A992EA0}" presName="parentText" presStyleLbl="node1" presStyleIdx="4" presStyleCnt="6">
        <dgm:presLayoutVars>
          <dgm:chMax val="1"/>
          <dgm:bulletEnabled val="1"/>
        </dgm:presLayoutVars>
      </dgm:prSet>
      <dgm:spPr/>
    </dgm:pt>
    <dgm:pt modelId="{AED022E5-F5A5-4C19-82FA-3C126BF33B6D}" type="pres">
      <dgm:prSet presAssocID="{EF455C3C-4946-4538-8B4D-59FF0A992EA0}" presName="descendantText" presStyleLbl="alignAccFollowNode1" presStyleIdx="4" presStyleCnt="6">
        <dgm:presLayoutVars>
          <dgm:bulletEnabled val="1"/>
        </dgm:presLayoutVars>
      </dgm:prSet>
      <dgm:spPr/>
    </dgm:pt>
    <dgm:pt modelId="{4DED865C-5F0A-4F46-B73E-8218B91323EA}" type="pres">
      <dgm:prSet presAssocID="{CB245B00-A79E-4282-8157-AFA30B884CCA}" presName="sp" presStyleCnt="0"/>
      <dgm:spPr/>
    </dgm:pt>
    <dgm:pt modelId="{94411D9D-03A3-4EFC-BF43-1AADC82A7F92}" type="pres">
      <dgm:prSet presAssocID="{21F2B887-BB14-45DF-A525-EC03228DC382}" presName="linNode" presStyleCnt="0"/>
      <dgm:spPr/>
    </dgm:pt>
    <dgm:pt modelId="{06E81B8B-07EA-46E9-8994-AA07CBD19456}" type="pres">
      <dgm:prSet presAssocID="{21F2B887-BB14-45DF-A525-EC03228DC382}" presName="parentText" presStyleLbl="node1" presStyleIdx="5" presStyleCnt="6">
        <dgm:presLayoutVars>
          <dgm:chMax val="1"/>
          <dgm:bulletEnabled val="1"/>
        </dgm:presLayoutVars>
      </dgm:prSet>
      <dgm:spPr/>
    </dgm:pt>
    <dgm:pt modelId="{7A5021FE-7A8C-4F15-9EF6-2FE1BC70D3C8}" type="pres">
      <dgm:prSet presAssocID="{21F2B887-BB14-45DF-A525-EC03228DC382}" presName="descendantText" presStyleLbl="alignAccFollowNode1" presStyleIdx="5" presStyleCnt="6">
        <dgm:presLayoutVars>
          <dgm:bulletEnabled val="1"/>
        </dgm:presLayoutVars>
      </dgm:prSet>
      <dgm:spPr/>
    </dgm:pt>
  </dgm:ptLst>
  <dgm:cxnLst>
    <dgm:cxn modelId="{47BA5602-E842-44BD-B0ED-8FA5F1298A51}" type="presOf" srcId="{8D7C2D14-3880-4B3D-ACF4-3230E8A1B1D3}" destId="{E9AE9D0E-A211-4505-A02F-4579E1C9F946}" srcOrd="0" destOrd="0" presId="urn:microsoft.com/office/officeart/2005/8/layout/vList5"/>
    <dgm:cxn modelId="{49220205-A1D2-422B-A888-1F49E8623940}" srcId="{EF455C3C-4946-4538-8B4D-59FF0A992EA0}" destId="{3D36161C-EA3A-4AE7-8539-7842FDA9FC82}" srcOrd="0" destOrd="0" parTransId="{B663756D-B628-4D09-AA99-E0875060510C}" sibTransId="{0B16289B-A109-4FCC-8D00-CB4D30EEBAB6}"/>
    <dgm:cxn modelId="{F6F0EB19-E0BB-450F-B4C0-B5D0E26C0DE7}" type="presOf" srcId="{85C0EDF6-7C60-4A34-8385-15A708394A51}" destId="{A4D399E5-8E71-4E61-81DA-CE4404F82A89}" srcOrd="0" destOrd="0" presId="urn:microsoft.com/office/officeart/2005/8/layout/vList5"/>
    <dgm:cxn modelId="{502B7D20-8A56-4F26-8DD1-44CBA4DF64A3}" type="presOf" srcId="{3EF2E33E-47F2-45A6-80B2-F309E20C8C0A}" destId="{7A5021FE-7A8C-4F15-9EF6-2FE1BC70D3C8}" srcOrd="0" destOrd="0" presId="urn:microsoft.com/office/officeart/2005/8/layout/vList5"/>
    <dgm:cxn modelId="{15D94335-6162-409A-99A0-D00CD8FA9E37}" type="presOf" srcId="{3D36161C-EA3A-4AE7-8539-7842FDA9FC82}" destId="{AED022E5-F5A5-4C19-82FA-3C126BF33B6D}" srcOrd="0" destOrd="0" presId="urn:microsoft.com/office/officeart/2005/8/layout/vList5"/>
    <dgm:cxn modelId="{545B3638-7FA1-4128-8E98-02F9799A2C74}" type="presOf" srcId="{756B5F39-C1B0-4DF9-B9BF-99733C13EE18}" destId="{D3AA8194-2281-467C-BA56-7E3E11464CA2}" srcOrd="0" destOrd="0" presId="urn:microsoft.com/office/officeart/2005/8/layout/vList5"/>
    <dgm:cxn modelId="{EB5AA861-75A5-4C8E-8D34-6B593D2718CE}" srcId="{0AFB30BB-FABE-4D85-88F4-8275CE0B6C6E}" destId="{756B5F39-C1B0-4DF9-B9BF-99733C13EE18}" srcOrd="1" destOrd="0" parTransId="{96A19812-BFD8-4705-9A8D-4E44AC7BDBCB}" sibTransId="{81025BF1-5DB0-4438-8E07-CAC8238BFAEC}"/>
    <dgm:cxn modelId="{96365F43-57C2-4435-858C-BF88C3DF7198}" srcId="{21F2B887-BB14-45DF-A525-EC03228DC382}" destId="{3EF2E33E-47F2-45A6-80B2-F309E20C8C0A}" srcOrd="0" destOrd="0" parTransId="{85FEE0B9-5AD6-45E3-BF8B-53FA692A942C}" sibTransId="{E4F5E8BF-35A8-433F-B308-E9758920CCC6}"/>
    <dgm:cxn modelId="{61240C69-4D9D-45A1-8EEE-A05ED17A7A52}" srcId="{425019EF-D91D-4C21-813E-D8E738DEFF6E}" destId="{8D7C2D14-3880-4B3D-ACF4-3230E8A1B1D3}" srcOrd="0" destOrd="0" parTransId="{C2D494D4-4536-4CEA-8915-0A9062DF052E}" sibTransId="{00F917A9-81C5-4976-8183-71F31CFA8390}"/>
    <dgm:cxn modelId="{110E4A54-03B3-4BB0-BF53-EAF5BB24CCE0}" srcId="{85C0EDF6-7C60-4A34-8385-15A708394A51}" destId="{70F180CC-A697-4CBE-9D14-9362B2C6C6DE}" srcOrd="0" destOrd="0" parTransId="{6F7B79B5-C0BA-4ED7-8E74-825BAD39CA0A}" sibTransId="{72F1D2A8-E665-48F7-AB56-CDAB2714E45F}"/>
    <dgm:cxn modelId="{A020E578-0504-4196-BED0-17682E7CEECD}" srcId="{0AFB30BB-FABE-4D85-88F4-8275CE0B6C6E}" destId="{425019EF-D91D-4C21-813E-D8E738DEFF6E}" srcOrd="2" destOrd="0" parTransId="{B08B1D14-A30E-4B2F-A918-2EAB1CE5B593}" sibTransId="{E40BE4A9-9051-429C-9A9B-AB2DB816C637}"/>
    <dgm:cxn modelId="{CDBDE27D-4516-47A1-B6C5-5F41A1661593}" srcId="{0AFB30BB-FABE-4D85-88F4-8275CE0B6C6E}" destId="{85C0EDF6-7C60-4A34-8385-15A708394A51}" srcOrd="3" destOrd="0" parTransId="{4E014EFE-4A4D-4332-AD1A-72D0622D9E49}" sibTransId="{0582DF89-42A4-44E4-AD6A-BB218111B506}"/>
    <dgm:cxn modelId="{75036C7E-4C15-469D-9931-5749C94185BC}" srcId="{A3578080-BFE2-4D08-9E69-8F49F15FCED2}" destId="{D2E7C82D-90ED-4EA9-9A43-46E52BAF5C9D}" srcOrd="0" destOrd="0" parTransId="{42154171-F032-4FA1-8930-ACA4A1E2AE93}" sibTransId="{69CA2F9E-7EB4-4E0A-9A97-C6A12D0CA3C7}"/>
    <dgm:cxn modelId="{1E07A983-AAB7-43F0-BA8C-1EFEEBE12285}" srcId="{0AFB30BB-FABE-4D85-88F4-8275CE0B6C6E}" destId="{21F2B887-BB14-45DF-A525-EC03228DC382}" srcOrd="5" destOrd="0" parTransId="{019335DD-D614-4FFA-B9FB-36E3262C1501}" sibTransId="{9B0C8F54-BC6E-4D40-B261-3A63EEE52E43}"/>
    <dgm:cxn modelId="{7F038F8C-C45C-4488-9D86-D66C9F74AB7A}" type="presOf" srcId="{A3578080-BFE2-4D08-9E69-8F49F15FCED2}" destId="{A2614A2C-357B-4AC3-AA0D-42507B2BE4F7}" srcOrd="0" destOrd="0" presId="urn:microsoft.com/office/officeart/2005/8/layout/vList5"/>
    <dgm:cxn modelId="{9EB6DAA5-E872-465E-956A-D0484E10FC71}" type="presOf" srcId="{70F180CC-A697-4CBE-9D14-9362B2C6C6DE}" destId="{28F6C4DE-7ED8-4187-90D4-E963FFA9EF01}" srcOrd="0" destOrd="0" presId="urn:microsoft.com/office/officeart/2005/8/layout/vList5"/>
    <dgm:cxn modelId="{6111EDB9-A266-48FC-8751-C444C7F37AF8}" type="presOf" srcId="{21F2B887-BB14-45DF-A525-EC03228DC382}" destId="{06E81B8B-07EA-46E9-8994-AA07CBD19456}" srcOrd="0" destOrd="0" presId="urn:microsoft.com/office/officeart/2005/8/layout/vList5"/>
    <dgm:cxn modelId="{E30F63BA-E3C2-49F4-A979-7DD7A0991383}" type="presOf" srcId="{D2E7C82D-90ED-4EA9-9A43-46E52BAF5C9D}" destId="{707495EE-3C4B-4AC6-A232-71EE546B3528}" srcOrd="0" destOrd="0" presId="urn:microsoft.com/office/officeart/2005/8/layout/vList5"/>
    <dgm:cxn modelId="{B87F12C4-18C8-42FA-A936-D5FDCC06F6DC}" type="presOf" srcId="{425019EF-D91D-4C21-813E-D8E738DEFF6E}" destId="{223FFB77-B63D-4BDE-9357-1A3513EB2A37}" srcOrd="0" destOrd="0" presId="urn:microsoft.com/office/officeart/2005/8/layout/vList5"/>
    <dgm:cxn modelId="{BC7E51D8-2FCC-4A22-BA45-5462F6D10DEB}" srcId="{756B5F39-C1B0-4DF9-B9BF-99733C13EE18}" destId="{7CD39947-C5B0-45C0-BA47-47304ECC8FDD}" srcOrd="0" destOrd="0" parTransId="{A4018AD5-C693-4BC7-AED5-269274FCB133}" sibTransId="{CEA87A79-5CAC-4686-BD45-FD3C7D53EA4D}"/>
    <dgm:cxn modelId="{FFD92ADD-484A-4112-AC48-48142F6A2536}" type="presOf" srcId="{EF455C3C-4946-4538-8B4D-59FF0A992EA0}" destId="{B4DB100C-AFF2-471D-8A67-915B0ABF8F87}" srcOrd="0" destOrd="0" presId="urn:microsoft.com/office/officeart/2005/8/layout/vList5"/>
    <dgm:cxn modelId="{964EFAE7-A06E-4BD5-A021-0D8EF522B1FB}" srcId="{0AFB30BB-FABE-4D85-88F4-8275CE0B6C6E}" destId="{A3578080-BFE2-4D08-9E69-8F49F15FCED2}" srcOrd="0" destOrd="0" parTransId="{92A12C6C-3BF7-47ED-A626-B80DE26DF86D}" sibTransId="{7B59E270-CEBD-4314-97E2-A702D3861CC0}"/>
    <dgm:cxn modelId="{28CA15E9-6BD2-4742-874D-AC4E198679D8}" srcId="{0AFB30BB-FABE-4D85-88F4-8275CE0B6C6E}" destId="{EF455C3C-4946-4538-8B4D-59FF0A992EA0}" srcOrd="4" destOrd="0" parTransId="{A573079E-D29D-4A34-BD60-BFA30C76CA6C}" sibTransId="{CB245B00-A79E-4282-8157-AFA30B884CCA}"/>
    <dgm:cxn modelId="{37BA25EE-8667-414D-8DE4-FD955794546D}" type="presOf" srcId="{0AFB30BB-FABE-4D85-88F4-8275CE0B6C6E}" destId="{C779B428-0E81-49D0-88C5-CDF9B2E300E2}" srcOrd="0" destOrd="0" presId="urn:microsoft.com/office/officeart/2005/8/layout/vList5"/>
    <dgm:cxn modelId="{41DEACF6-7FEF-43D0-97AE-5B8D633D1251}" type="presOf" srcId="{7CD39947-C5B0-45C0-BA47-47304ECC8FDD}" destId="{FEA71F73-9A64-44B1-9AAC-BB76E5BA55BD}" srcOrd="0" destOrd="0" presId="urn:microsoft.com/office/officeart/2005/8/layout/vList5"/>
    <dgm:cxn modelId="{036774F5-6CCE-4FE6-AC81-85A335B9FAE9}" type="presParOf" srcId="{C779B428-0E81-49D0-88C5-CDF9B2E300E2}" destId="{0CDA9C47-6BE8-46CD-9770-C46B835DE67D}" srcOrd="0" destOrd="0" presId="urn:microsoft.com/office/officeart/2005/8/layout/vList5"/>
    <dgm:cxn modelId="{23244611-AAF7-42E1-A782-3403E83B05F6}" type="presParOf" srcId="{0CDA9C47-6BE8-46CD-9770-C46B835DE67D}" destId="{A2614A2C-357B-4AC3-AA0D-42507B2BE4F7}" srcOrd="0" destOrd="0" presId="urn:microsoft.com/office/officeart/2005/8/layout/vList5"/>
    <dgm:cxn modelId="{4644353B-025B-4136-8232-78C97BD7DF41}" type="presParOf" srcId="{0CDA9C47-6BE8-46CD-9770-C46B835DE67D}" destId="{707495EE-3C4B-4AC6-A232-71EE546B3528}" srcOrd="1" destOrd="0" presId="urn:microsoft.com/office/officeart/2005/8/layout/vList5"/>
    <dgm:cxn modelId="{6B63608B-73C9-486A-974A-7BD2A71DB1FE}" type="presParOf" srcId="{C779B428-0E81-49D0-88C5-CDF9B2E300E2}" destId="{57758582-D04C-4484-B9E9-72E7FD920B4A}" srcOrd="1" destOrd="0" presId="urn:microsoft.com/office/officeart/2005/8/layout/vList5"/>
    <dgm:cxn modelId="{3B9D7148-AD2F-4326-8447-25F183237A31}" type="presParOf" srcId="{C779B428-0E81-49D0-88C5-CDF9B2E300E2}" destId="{4102EAB6-FBD4-4CB7-9978-7753C110A828}" srcOrd="2" destOrd="0" presId="urn:microsoft.com/office/officeart/2005/8/layout/vList5"/>
    <dgm:cxn modelId="{889E6562-E91B-4160-8E65-4DFEC30D777C}" type="presParOf" srcId="{4102EAB6-FBD4-4CB7-9978-7753C110A828}" destId="{D3AA8194-2281-467C-BA56-7E3E11464CA2}" srcOrd="0" destOrd="0" presId="urn:microsoft.com/office/officeart/2005/8/layout/vList5"/>
    <dgm:cxn modelId="{B316A3F3-0B2B-4069-BCDA-FD4128EBADD0}" type="presParOf" srcId="{4102EAB6-FBD4-4CB7-9978-7753C110A828}" destId="{FEA71F73-9A64-44B1-9AAC-BB76E5BA55BD}" srcOrd="1" destOrd="0" presId="urn:microsoft.com/office/officeart/2005/8/layout/vList5"/>
    <dgm:cxn modelId="{C07BEDE2-58DA-43C8-8C44-872603C2018C}" type="presParOf" srcId="{C779B428-0E81-49D0-88C5-CDF9B2E300E2}" destId="{B9737340-E571-4103-B14C-5A8B0B8E1AAD}" srcOrd="3" destOrd="0" presId="urn:microsoft.com/office/officeart/2005/8/layout/vList5"/>
    <dgm:cxn modelId="{1C765B7F-FD9B-4D4E-9E93-DC4BD1741CF5}" type="presParOf" srcId="{C779B428-0E81-49D0-88C5-CDF9B2E300E2}" destId="{0662EB56-725F-44E3-A614-833F2AFCBEDF}" srcOrd="4" destOrd="0" presId="urn:microsoft.com/office/officeart/2005/8/layout/vList5"/>
    <dgm:cxn modelId="{DE40DB46-AFF5-4703-B174-9D265C8AB901}" type="presParOf" srcId="{0662EB56-725F-44E3-A614-833F2AFCBEDF}" destId="{223FFB77-B63D-4BDE-9357-1A3513EB2A37}" srcOrd="0" destOrd="0" presId="urn:microsoft.com/office/officeart/2005/8/layout/vList5"/>
    <dgm:cxn modelId="{00704AEC-8747-481D-BFE2-136EC7625D1C}" type="presParOf" srcId="{0662EB56-725F-44E3-A614-833F2AFCBEDF}" destId="{E9AE9D0E-A211-4505-A02F-4579E1C9F946}" srcOrd="1" destOrd="0" presId="urn:microsoft.com/office/officeart/2005/8/layout/vList5"/>
    <dgm:cxn modelId="{8AFD4BC1-CD87-4036-BCA6-E50A169FB4D0}" type="presParOf" srcId="{C779B428-0E81-49D0-88C5-CDF9B2E300E2}" destId="{7DEE4034-B01C-4A5D-A8E3-5D4101851759}" srcOrd="5" destOrd="0" presId="urn:microsoft.com/office/officeart/2005/8/layout/vList5"/>
    <dgm:cxn modelId="{434B4242-911A-45AD-A565-8B817FB20645}" type="presParOf" srcId="{C779B428-0E81-49D0-88C5-CDF9B2E300E2}" destId="{8F51BB47-BFF3-43D3-A404-B411B7CCB5C7}" srcOrd="6" destOrd="0" presId="urn:microsoft.com/office/officeart/2005/8/layout/vList5"/>
    <dgm:cxn modelId="{07E2FCE9-8369-4B27-A41C-F01CA3ADC29B}" type="presParOf" srcId="{8F51BB47-BFF3-43D3-A404-B411B7CCB5C7}" destId="{A4D399E5-8E71-4E61-81DA-CE4404F82A89}" srcOrd="0" destOrd="0" presId="urn:microsoft.com/office/officeart/2005/8/layout/vList5"/>
    <dgm:cxn modelId="{922EC5EA-7086-4B0B-8ACA-3C42DC4250D5}" type="presParOf" srcId="{8F51BB47-BFF3-43D3-A404-B411B7CCB5C7}" destId="{28F6C4DE-7ED8-4187-90D4-E963FFA9EF01}" srcOrd="1" destOrd="0" presId="urn:microsoft.com/office/officeart/2005/8/layout/vList5"/>
    <dgm:cxn modelId="{92DB5B5C-455B-40C0-8E0D-87C600DEA416}" type="presParOf" srcId="{C779B428-0E81-49D0-88C5-CDF9B2E300E2}" destId="{217E120C-0B4C-4922-AD23-715328AA414D}" srcOrd="7" destOrd="0" presId="urn:microsoft.com/office/officeart/2005/8/layout/vList5"/>
    <dgm:cxn modelId="{A3F02FA7-A5E3-4020-BE4C-C1A1C1AB8499}" type="presParOf" srcId="{C779B428-0E81-49D0-88C5-CDF9B2E300E2}" destId="{96B50588-AAAD-4DB0-9F01-C4A42AB94F2F}" srcOrd="8" destOrd="0" presId="urn:microsoft.com/office/officeart/2005/8/layout/vList5"/>
    <dgm:cxn modelId="{DC68E23D-9109-42DA-BCB8-D8167E6FDC2D}" type="presParOf" srcId="{96B50588-AAAD-4DB0-9F01-C4A42AB94F2F}" destId="{B4DB100C-AFF2-471D-8A67-915B0ABF8F87}" srcOrd="0" destOrd="0" presId="urn:microsoft.com/office/officeart/2005/8/layout/vList5"/>
    <dgm:cxn modelId="{0989E137-4B18-4FCE-8ADC-AB969F251112}" type="presParOf" srcId="{96B50588-AAAD-4DB0-9F01-C4A42AB94F2F}" destId="{AED022E5-F5A5-4C19-82FA-3C126BF33B6D}" srcOrd="1" destOrd="0" presId="urn:microsoft.com/office/officeart/2005/8/layout/vList5"/>
    <dgm:cxn modelId="{40B38CDE-D476-4C72-9E2D-E7163587A35F}" type="presParOf" srcId="{C779B428-0E81-49D0-88C5-CDF9B2E300E2}" destId="{4DED865C-5F0A-4F46-B73E-8218B91323EA}" srcOrd="9" destOrd="0" presId="urn:microsoft.com/office/officeart/2005/8/layout/vList5"/>
    <dgm:cxn modelId="{C4320E66-0339-4F30-9C20-BC2DFFB7B1F5}" type="presParOf" srcId="{C779B428-0E81-49D0-88C5-CDF9B2E300E2}" destId="{94411D9D-03A3-4EFC-BF43-1AADC82A7F92}" srcOrd="10" destOrd="0" presId="urn:microsoft.com/office/officeart/2005/8/layout/vList5"/>
    <dgm:cxn modelId="{1EA22FF2-DFC8-4950-86A8-0771839303F7}" type="presParOf" srcId="{94411D9D-03A3-4EFC-BF43-1AADC82A7F92}" destId="{06E81B8B-07EA-46E9-8994-AA07CBD19456}" srcOrd="0" destOrd="0" presId="urn:microsoft.com/office/officeart/2005/8/layout/vList5"/>
    <dgm:cxn modelId="{0841B5DA-8F74-4DD0-9F7E-79975D514522}" type="presParOf" srcId="{94411D9D-03A3-4EFC-BF43-1AADC82A7F92}" destId="{7A5021FE-7A8C-4F15-9EF6-2FE1BC70D3C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7495EE-3C4B-4AC6-A232-71EE546B3528}">
      <dsp:nvSpPr>
        <dsp:cNvPr id="0" name=""/>
        <dsp:cNvSpPr/>
      </dsp:nvSpPr>
      <dsp:spPr>
        <a:xfrm rot="5400000">
          <a:off x="7111884" y="-3114139"/>
          <a:ext cx="593667" cy="6972911"/>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ctr" defTabSz="622300">
            <a:lnSpc>
              <a:spcPct val="90000"/>
            </a:lnSpc>
            <a:spcBef>
              <a:spcPct val="0"/>
            </a:spcBef>
            <a:spcAft>
              <a:spcPct val="15000"/>
            </a:spcAft>
            <a:buNone/>
          </a:pPr>
          <a:r>
            <a:rPr lang="en-US" sz="1400" b="0" i="0" kern="1200">
              <a:latin typeface="Aptos" panose="020B0004020202020204" pitchFamily="34" charset="0"/>
            </a:rPr>
            <a:t>With real-time, in-semester data on student behavior, Pathways enables Pitt to focus, coordinate, and integrate student support and help students make good decisions—before they may even realize they need help.</a:t>
          </a:r>
          <a:endParaRPr lang="en-US" sz="1400" kern="1200">
            <a:latin typeface="Aptos" panose="020B0004020202020204" pitchFamily="34" charset="0"/>
          </a:endParaRPr>
        </a:p>
      </dsp:txBody>
      <dsp:txXfrm rot="-5400000">
        <a:off x="3922262" y="104463"/>
        <a:ext cx="6943931" cy="535707"/>
      </dsp:txXfrm>
    </dsp:sp>
    <dsp:sp modelId="{A2614A2C-357B-4AC3-AA0D-42507B2BE4F7}">
      <dsp:nvSpPr>
        <dsp:cNvPr id="0" name=""/>
        <dsp:cNvSpPr/>
      </dsp:nvSpPr>
      <dsp:spPr>
        <a:xfrm>
          <a:off x="0" y="1274"/>
          <a:ext cx="3922262" cy="74208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Aptos" panose="020B0004020202020204" pitchFamily="34" charset="0"/>
            </a:rPr>
            <a:t>Visibility into student risk</a:t>
          </a:r>
        </a:p>
      </dsp:txBody>
      <dsp:txXfrm>
        <a:off x="36226" y="37500"/>
        <a:ext cx="3849810" cy="669631"/>
      </dsp:txXfrm>
    </dsp:sp>
    <dsp:sp modelId="{FEA71F73-9A64-44B1-9AAC-BB76E5BA55BD}">
      <dsp:nvSpPr>
        <dsp:cNvPr id="0" name=""/>
        <dsp:cNvSpPr/>
      </dsp:nvSpPr>
      <dsp:spPr>
        <a:xfrm rot="5400000">
          <a:off x="7111884" y="-2334951"/>
          <a:ext cx="593667" cy="6972911"/>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ctr" defTabSz="622300">
            <a:lnSpc>
              <a:spcPct val="90000"/>
            </a:lnSpc>
            <a:spcBef>
              <a:spcPct val="0"/>
            </a:spcBef>
            <a:spcAft>
              <a:spcPct val="15000"/>
            </a:spcAft>
            <a:buNone/>
          </a:pPr>
          <a:r>
            <a:rPr lang="en-US" sz="1400" b="0" i="0" kern="1200">
              <a:latin typeface="Aptos" panose="020B0004020202020204" pitchFamily="34" charset="0"/>
            </a:rPr>
            <a:t>Critical information and an intuitive interface streamlines administrative work and saves faculty &amp; advisors time.</a:t>
          </a:r>
          <a:endParaRPr lang="en-US" sz="1400" kern="1200">
            <a:latin typeface="Aptos" panose="020B0004020202020204" pitchFamily="34" charset="0"/>
          </a:endParaRPr>
        </a:p>
      </dsp:txBody>
      <dsp:txXfrm rot="-5400000">
        <a:off x="3922262" y="883651"/>
        <a:ext cx="6943931" cy="535707"/>
      </dsp:txXfrm>
    </dsp:sp>
    <dsp:sp modelId="{D3AA8194-2281-467C-BA56-7E3E11464CA2}">
      <dsp:nvSpPr>
        <dsp:cNvPr id="0" name=""/>
        <dsp:cNvSpPr/>
      </dsp:nvSpPr>
      <dsp:spPr>
        <a:xfrm>
          <a:off x="0" y="780462"/>
          <a:ext cx="3922262" cy="74208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b="1" kern="1200">
              <a:latin typeface="Aptos" panose="020B0004020202020204" pitchFamily="34" charset="0"/>
            </a:rPr>
            <a:t>Quick access</a:t>
          </a:r>
        </a:p>
      </dsp:txBody>
      <dsp:txXfrm>
        <a:off x="36226" y="816688"/>
        <a:ext cx="3849810" cy="669631"/>
      </dsp:txXfrm>
    </dsp:sp>
    <dsp:sp modelId="{E9AE9D0E-A211-4505-A02F-4579E1C9F946}">
      <dsp:nvSpPr>
        <dsp:cNvPr id="0" name=""/>
        <dsp:cNvSpPr/>
      </dsp:nvSpPr>
      <dsp:spPr>
        <a:xfrm rot="5400000">
          <a:off x="7111884" y="-1555763"/>
          <a:ext cx="593667" cy="6972911"/>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ctr" defTabSz="622300">
            <a:lnSpc>
              <a:spcPct val="90000"/>
            </a:lnSpc>
            <a:spcBef>
              <a:spcPct val="0"/>
            </a:spcBef>
            <a:spcAft>
              <a:spcPct val="15000"/>
            </a:spcAft>
            <a:buNone/>
          </a:pPr>
          <a:r>
            <a:rPr lang="en-US" sz="1400" b="0" i="0" kern="1200">
              <a:latin typeface="Aptos" panose="020B0004020202020204" pitchFamily="34" charset="0"/>
            </a:rPr>
            <a:t>The system’s data alerts and problem identification prompt meaningful conversations with students and encourage follow-through.</a:t>
          </a:r>
          <a:endParaRPr lang="en-US" sz="1400" kern="1200">
            <a:latin typeface="Aptos" panose="020B0004020202020204" pitchFamily="34" charset="0"/>
          </a:endParaRPr>
        </a:p>
      </dsp:txBody>
      <dsp:txXfrm rot="-5400000">
        <a:off x="3922262" y="1662839"/>
        <a:ext cx="6943931" cy="535707"/>
      </dsp:txXfrm>
    </dsp:sp>
    <dsp:sp modelId="{223FFB77-B63D-4BDE-9357-1A3513EB2A37}">
      <dsp:nvSpPr>
        <dsp:cNvPr id="0" name=""/>
        <dsp:cNvSpPr/>
      </dsp:nvSpPr>
      <dsp:spPr>
        <a:xfrm>
          <a:off x="0" y="1559650"/>
          <a:ext cx="3922262" cy="74208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b="1" kern="1200">
              <a:latin typeface="Aptos" panose="020B0004020202020204" pitchFamily="34" charset="0"/>
            </a:rPr>
            <a:t>More impactful advising</a:t>
          </a:r>
        </a:p>
      </dsp:txBody>
      <dsp:txXfrm>
        <a:off x="36226" y="1595876"/>
        <a:ext cx="3849810" cy="669631"/>
      </dsp:txXfrm>
    </dsp:sp>
    <dsp:sp modelId="{28F6C4DE-7ED8-4187-90D4-E963FFA9EF01}">
      <dsp:nvSpPr>
        <dsp:cNvPr id="0" name=""/>
        <dsp:cNvSpPr/>
      </dsp:nvSpPr>
      <dsp:spPr>
        <a:xfrm rot="5400000">
          <a:off x="7111884" y="-776575"/>
          <a:ext cx="593667" cy="6972911"/>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ctr" defTabSz="622300">
            <a:lnSpc>
              <a:spcPct val="90000"/>
            </a:lnSpc>
            <a:spcBef>
              <a:spcPct val="0"/>
            </a:spcBef>
            <a:spcAft>
              <a:spcPct val="15000"/>
            </a:spcAft>
            <a:buNone/>
          </a:pPr>
          <a:r>
            <a:rPr lang="en-US" sz="1400" b="0" i="0" kern="1200">
              <a:latin typeface="Aptos" panose="020B0004020202020204" pitchFamily="34" charset="0"/>
            </a:rPr>
            <a:t>The system provides guidance for students to the appropriate support services—such as tutoring, financial aid, or career counseling—which can sometimes be difficult to navigate.</a:t>
          </a:r>
          <a:endParaRPr lang="en-US" sz="1400" kern="1200">
            <a:latin typeface="Aptos" panose="020B0004020202020204" pitchFamily="34" charset="0"/>
          </a:endParaRPr>
        </a:p>
      </dsp:txBody>
      <dsp:txXfrm rot="-5400000">
        <a:off x="3922262" y="2442027"/>
        <a:ext cx="6943931" cy="535707"/>
      </dsp:txXfrm>
    </dsp:sp>
    <dsp:sp modelId="{A4D399E5-8E71-4E61-81DA-CE4404F82A89}">
      <dsp:nvSpPr>
        <dsp:cNvPr id="0" name=""/>
        <dsp:cNvSpPr/>
      </dsp:nvSpPr>
      <dsp:spPr>
        <a:xfrm>
          <a:off x="0" y="2338838"/>
          <a:ext cx="3922262" cy="74208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1" kern="1200">
              <a:latin typeface="Aptos" panose="020B0004020202020204" pitchFamily="34" charset="0"/>
            </a:rPr>
            <a:t>Improved utilization of support services</a:t>
          </a:r>
        </a:p>
      </dsp:txBody>
      <dsp:txXfrm>
        <a:off x="36226" y="2375064"/>
        <a:ext cx="3849810" cy="669631"/>
      </dsp:txXfrm>
    </dsp:sp>
    <dsp:sp modelId="{AED022E5-F5A5-4C19-82FA-3C126BF33B6D}">
      <dsp:nvSpPr>
        <dsp:cNvPr id="0" name=""/>
        <dsp:cNvSpPr/>
      </dsp:nvSpPr>
      <dsp:spPr>
        <a:xfrm rot="5400000">
          <a:off x="7111884" y="2612"/>
          <a:ext cx="593667" cy="6972911"/>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ctr" defTabSz="622300">
            <a:lnSpc>
              <a:spcPct val="90000"/>
            </a:lnSpc>
            <a:spcBef>
              <a:spcPct val="0"/>
            </a:spcBef>
            <a:spcAft>
              <a:spcPct val="15000"/>
            </a:spcAft>
            <a:buNone/>
          </a:pPr>
          <a:r>
            <a:rPr lang="en-US" sz="1400" b="0" i="0" kern="1200">
              <a:latin typeface="Aptos" panose="020B0004020202020204" pitchFamily="34" charset="0"/>
            </a:rPr>
            <a:t>A simple-to-use interface allows students to streamline scheduling appointments with advisors.</a:t>
          </a:r>
          <a:endParaRPr lang="en-US" sz="1400" kern="1200">
            <a:latin typeface="Aptos" panose="020B0004020202020204" pitchFamily="34" charset="0"/>
          </a:endParaRPr>
        </a:p>
      </dsp:txBody>
      <dsp:txXfrm rot="-5400000">
        <a:off x="3922262" y="3221214"/>
        <a:ext cx="6943931" cy="535707"/>
      </dsp:txXfrm>
    </dsp:sp>
    <dsp:sp modelId="{B4DB100C-AFF2-471D-8A67-915B0ABF8F87}">
      <dsp:nvSpPr>
        <dsp:cNvPr id="0" name=""/>
        <dsp:cNvSpPr/>
      </dsp:nvSpPr>
      <dsp:spPr>
        <a:xfrm>
          <a:off x="0" y="3118026"/>
          <a:ext cx="3922262" cy="74208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b="1" kern="1200">
              <a:latin typeface="Aptos" panose="020B0004020202020204" pitchFamily="34" charset="0"/>
            </a:rPr>
            <a:t>Scheduling</a:t>
          </a:r>
          <a:endParaRPr lang="en-US" sz="1500" b="1" kern="1200">
            <a:latin typeface="Aptos" panose="020B0004020202020204" pitchFamily="34" charset="0"/>
          </a:endParaRPr>
        </a:p>
      </dsp:txBody>
      <dsp:txXfrm>
        <a:off x="36226" y="3154252"/>
        <a:ext cx="3849810" cy="669631"/>
      </dsp:txXfrm>
    </dsp:sp>
    <dsp:sp modelId="{7A5021FE-7A8C-4F15-9EF6-2FE1BC70D3C8}">
      <dsp:nvSpPr>
        <dsp:cNvPr id="0" name=""/>
        <dsp:cNvSpPr/>
      </dsp:nvSpPr>
      <dsp:spPr>
        <a:xfrm rot="5400000">
          <a:off x="7111884" y="781800"/>
          <a:ext cx="593667" cy="6972911"/>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ctr" defTabSz="622300">
            <a:lnSpc>
              <a:spcPct val="90000"/>
            </a:lnSpc>
            <a:spcBef>
              <a:spcPct val="0"/>
            </a:spcBef>
            <a:spcAft>
              <a:spcPct val="15000"/>
            </a:spcAft>
            <a:buNone/>
          </a:pPr>
          <a:r>
            <a:rPr lang="en-US" sz="1400" b="0" i="0" kern="1200">
              <a:latin typeface="Aptos" panose="020B0004020202020204" pitchFamily="34" charset="0"/>
            </a:rPr>
            <a:t>A robust, centralized referral system makes it easy for advisors and instructors to provide wraparound service and support.</a:t>
          </a:r>
          <a:endParaRPr lang="en-US" sz="1400" kern="1200">
            <a:latin typeface="Aptos" panose="020B0004020202020204" pitchFamily="34" charset="0"/>
          </a:endParaRPr>
        </a:p>
      </dsp:txBody>
      <dsp:txXfrm rot="-5400000">
        <a:off x="3922262" y="4000402"/>
        <a:ext cx="6943931" cy="535707"/>
      </dsp:txXfrm>
    </dsp:sp>
    <dsp:sp modelId="{06E81B8B-07EA-46E9-8994-AA07CBD19456}">
      <dsp:nvSpPr>
        <dsp:cNvPr id="0" name=""/>
        <dsp:cNvSpPr/>
      </dsp:nvSpPr>
      <dsp:spPr>
        <a:xfrm>
          <a:off x="0" y="3897214"/>
          <a:ext cx="3922262" cy="74208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b="1" kern="1200">
              <a:latin typeface="Aptos" panose="020B0004020202020204" pitchFamily="34" charset="0"/>
            </a:rPr>
            <a:t>Referrals</a:t>
          </a:r>
        </a:p>
      </dsp:txBody>
      <dsp:txXfrm>
        <a:off x="36226" y="3933440"/>
        <a:ext cx="3849810" cy="669631"/>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56BBAF-EE9F-4D48-B3DA-748E4DBD4CF8}" type="datetimeFigureOut">
              <a:rPr lang="en-US" smtClean="0"/>
              <a:t>8/18/2026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688FCF-0715-2948-AC3D-C3A199CA1425}" type="slidenum">
              <a:rPr lang="en-US" smtClean="0"/>
              <a:t>‹#›</a:t>
            </a:fld>
            <a:endParaRPr lang="en-US"/>
          </a:p>
        </p:txBody>
      </p:sp>
    </p:spTree>
    <p:extLst>
      <p:ext uri="{BB962C8B-B14F-4D97-AF65-F5344CB8AC3E}">
        <p14:creationId xmlns:p14="http://schemas.microsoft.com/office/powerpoint/2010/main" val="7297023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688FCF-0715-2948-AC3D-C3A199CA1425}" type="slidenum">
              <a:rPr lang="en-US" smtClean="0"/>
              <a:t>1</a:t>
            </a:fld>
            <a:endParaRPr lang="en-US"/>
          </a:p>
        </p:txBody>
      </p:sp>
    </p:spTree>
    <p:extLst>
      <p:ext uri="{BB962C8B-B14F-4D97-AF65-F5344CB8AC3E}">
        <p14:creationId xmlns:p14="http://schemas.microsoft.com/office/powerpoint/2010/main" val="18152974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57688FCF-0715-2948-AC3D-C3A199CA1425}" type="slidenum">
              <a:rPr lang="en-US" smtClean="0"/>
              <a:t>10</a:t>
            </a:fld>
            <a:endParaRPr lang="en-US"/>
          </a:p>
        </p:txBody>
      </p:sp>
    </p:spTree>
    <p:extLst>
      <p:ext uri="{BB962C8B-B14F-4D97-AF65-F5344CB8AC3E}">
        <p14:creationId xmlns:p14="http://schemas.microsoft.com/office/powerpoint/2010/main" val="40783898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57688FCF-0715-2948-AC3D-C3A199CA1425}" type="slidenum">
              <a:rPr lang="en-US" smtClean="0"/>
              <a:t>11</a:t>
            </a:fld>
            <a:endParaRPr lang="en-US"/>
          </a:p>
        </p:txBody>
      </p:sp>
    </p:spTree>
    <p:extLst>
      <p:ext uri="{BB962C8B-B14F-4D97-AF65-F5344CB8AC3E}">
        <p14:creationId xmlns:p14="http://schemas.microsoft.com/office/powerpoint/2010/main" val="10512336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688FCF-0715-2948-AC3D-C3A199CA1425}" type="slidenum">
              <a:rPr lang="en-US" smtClean="0"/>
              <a:t>12</a:t>
            </a:fld>
            <a:endParaRPr lang="en-US"/>
          </a:p>
        </p:txBody>
      </p:sp>
    </p:spTree>
    <p:extLst>
      <p:ext uri="{BB962C8B-B14F-4D97-AF65-F5344CB8AC3E}">
        <p14:creationId xmlns:p14="http://schemas.microsoft.com/office/powerpoint/2010/main" val="20915569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57688FCF-0715-2948-AC3D-C3A199CA1425}" type="slidenum">
              <a:rPr lang="en-US" smtClean="0"/>
              <a:t>13</a:t>
            </a:fld>
            <a:endParaRPr lang="en-US"/>
          </a:p>
        </p:txBody>
      </p:sp>
    </p:spTree>
    <p:extLst>
      <p:ext uri="{BB962C8B-B14F-4D97-AF65-F5344CB8AC3E}">
        <p14:creationId xmlns:p14="http://schemas.microsoft.com/office/powerpoint/2010/main" val="36517568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688FCF-0715-2948-AC3D-C3A199CA1425}" type="slidenum">
              <a:rPr lang="en-US" smtClean="0"/>
              <a:t>14</a:t>
            </a:fld>
            <a:endParaRPr lang="en-US"/>
          </a:p>
        </p:txBody>
      </p:sp>
    </p:spTree>
    <p:extLst>
      <p:ext uri="{BB962C8B-B14F-4D97-AF65-F5344CB8AC3E}">
        <p14:creationId xmlns:p14="http://schemas.microsoft.com/office/powerpoint/2010/main" val="19870145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688FCF-0715-2948-AC3D-C3A199CA1425}" type="slidenum">
              <a:rPr lang="en-US" smtClean="0"/>
              <a:t>15</a:t>
            </a:fld>
            <a:endParaRPr lang="en-US"/>
          </a:p>
        </p:txBody>
      </p:sp>
    </p:spTree>
    <p:extLst>
      <p:ext uri="{BB962C8B-B14F-4D97-AF65-F5344CB8AC3E}">
        <p14:creationId xmlns:p14="http://schemas.microsoft.com/office/powerpoint/2010/main" val="5224363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688FCF-0715-2948-AC3D-C3A199CA1425}" type="slidenum">
              <a:rPr lang="en-US" smtClean="0"/>
              <a:t>16</a:t>
            </a:fld>
            <a:endParaRPr lang="en-US"/>
          </a:p>
        </p:txBody>
      </p:sp>
    </p:spTree>
    <p:extLst>
      <p:ext uri="{BB962C8B-B14F-4D97-AF65-F5344CB8AC3E}">
        <p14:creationId xmlns:p14="http://schemas.microsoft.com/office/powerpoint/2010/main" val="8742159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688FCF-0715-2948-AC3D-C3A199CA1425}" type="slidenum">
              <a:rPr lang="en-US" smtClean="0"/>
              <a:t>17</a:t>
            </a:fld>
            <a:endParaRPr lang="en-US"/>
          </a:p>
        </p:txBody>
      </p:sp>
    </p:spTree>
    <p:extLst>
      <p:ext uri="{BB962C8B-B14F-4D97-AF65-F5344CB8AC3E}">
        <p14:creationId xmlns:p14="http://schemas.microsoft.com/office/powerpoint/2010/main" val="4434635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688FCF-0715-2948-AC3D-C3A199CA1425}" type="slidenum">
              <a:rPr lang="en-US" smtClean="0"/>
              <a:t>18</a:t>
            </a:fld>
            <a:endParaRPr lang="en-US"/>
          </a:p>
        </p:txBody>
      </p:sp>
    </p:spTree>
    <p:extLst>
      <p:ext uri="{BB962C8B-B14F-4D97-AF65-F5344CB8AC3E}">
        <p14:creationId xmlns:p14="http://schemas.microsoft.com/office/powerpoint/2010/main" val="33927725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688FCF-0715-2948-AC3D-C3A199CA1425}" type="slidenum">
              <a:rPr lang="en-US" smtClean="0"/>
              <a:t>19</a:t>
            </a:fld>
            <a:endParaRPr lang="en-US"/>
          </a:p>
        </p:txBody>
      </p:sp>
    </p:spTree>
    <p:extLst>
      <p:ext uri="{BB962C8B-B14F-4D97-AF65-F5344CB8AC3E}">
        <p14:creationId xmlns:p14="http://schemas.microsoft.com/office/powerpoint/2010/main" val="21210453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688FCF-0715-2948-AC3D-C3A199CA1425}" type="slidenum">
              <a:rPr lang="en-US" smtClean="0"/>
              <a:t>2</a:t>
            </a:fld>
            <a:endParaRPr lang="en-US"/>
          </a:p>
        </p:txBody>
      </p:sp>
    </p:spTree>
    <p:extLst>
      <p:ext uri="{BB962C8B-B14F-4D97-AF65-F5344CB8AC3E}">
        <p14:creationId xmlns:p14="http://schemas.microsoft.com/office/powerpoint/2010/main" val="41241597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688FCF-0715-2948-AC3D-C3A199CA1425}" type="slidenum">
              <a:rPr lang="en-US" smtClean="0"/>
              <a:t>20</a:t>
            </a:fld>
            <a:endParaRPr lang="en-US"/>
          </a:p>
        </p:txBody>
      </p:sp>
    </p:spTree>
    <p:extLst>
      <p:ext uri="{BB962C8B-B14F-4D97-AF65-F5344CB8AC3E}">
        <p14:creationId xmlns:p14="http://schemas.microsoft.com/office/powerpoint/2010/main" val="14962984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688FCF-0715-2948-AC3D-C3A199CA1425}" type="slidenum">
              <a:rPr lang="en-US" smtClean="0"/>
              <a:t>21</a:t>
            </a:fld>
            <a:endParaRPr lang="en-US"/>
          </a:p>
        </p:txBody>
      </p:sp>
    </p:spTree>
    <p:extLst>
      <p:ext uri="{BB962C8B-B14F-4D97-AF65-F5344CB8AC3E}">
        <p14:creationId xmlns:p14="http://schemas.microsoft.com/office/powerpoint/2010/main" val="16676817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688FCF-0715-2948-AC3D-C3A199CA1425}" type="slidenum">
              <a:rPr lang="en-US" smtClean="0"/>
              <a:t>22</a:t>
            </a:fld>
            <a:endParaRPr lang="en-US"/>
          </a:p>
        </p:txBody>
      </p:sp>
    </p:spTree>
    <p:extLst>
      <p:ext uri="{BB962C8B-B14F-4D97-AF65-F5344CB8AC3E}">
        <p14:creationId xmlns:p14="http://schemas.microsoft.com/office/powerpoint/2010/main" val="36791007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57688FCF-0715-2948-AC3D-C3A199CA1425}" type="slidenum">
              <a:rPr lang="en-US" smtClean="0"/>
              <a:t>23</a:t>
            </a:fld>
            <a:endParaRPr lang="en-US"/>
          </a:p>
        </p:txBody>
      </p:sp>
    </p:spTree>
    <p:extLst>
      <p:ext uri="{BB962C8B-B14F-4D97-AF65-F5344CB8AC3E}">
        <p14:creationId xmlns:p14="http://schemas.microsoft.com/office/powerpoint/2010/main" val="12281457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57688FCF-0715-2948-AC3D-C3A199CA1425}" type="slidenum">
              <a:rPr lang="en-US" smtClean="0"/>
              <a:t>24</a:t>
            </a:fld>
            <a:endParaRPr lang="en-US"/>
          </a:p>
        </p:txBody>
      </p:sp>
    </p:spTree>
    <p:extLst>
      <p:ext uri="{BB962C8B-B14F-4D97-AF65-F5344CB8AC3E}">
        <p14:creationId xmlns:p14="http://schemas.microsoft.com/office/powerpoint/2010/main" val="38214968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688FCF-0715-2948-AC3D-C3A199CA1425}" type="slidenum">
              <a:rPr lang="en-US" smtClean="0"/>
              <a:t>25</a:t>
            </a:fld>
            <a:endParaRPr lang="en-US"/>
          </a:p>
        </p:txBody>
      </p:sp>
    </p:spTree>
    <p:extLst>
      <p:ext uri="{BB962C8B-B14F-4D97-AF65-F5344CB8AC3E}">
        <p14:creationId xmlns:p14="http://schemas.microsoft.com/office/powerpoint/2010/main" val="20626348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Slide Number Placeholder 3"/>
          <p:cNvSpPr>
            <a:spLocks noGrp="1"/>
          </p:cNvSpPr>
          <p:nvPr>
            <p:ph type="sldNum" sz="quarter" idx="5"/>
          </p:nvPr>
        </p:nvSpPr>
        <p:spPr/>
        <p:txBody>
          <a:bodyPr/>
          <a:lstStyle/>
          <a:p>
            <a:fld id="{57688FCF-0715-2948-AC3D-C3A199CA1425}" type="slidenum">
              <a:rPr lang="en-US" smtClean="0"/>
              <a:t>26</a:t>
            </a:fld>
            <a:endParaRPr lang="en-US"/>
          </a:p>
        </p:txBody>
      </p:sp>
    </p:spTree>
    <p:extLst>
      <p:ext uri="{BB962C8B-B14F-4D97-AF65-F5344CB8AC3E}">
        <p14:creationId xmlns:p14="http://schemas.microsoft.com/office/powerpoint/2010/main" val="26601126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688FCF-0715-2948-AC3D-C3A199CA1425}" type="slidenum">
              <a:rPr lang="en-US" smtClean="0"/>
              <a:t>3</a:t>
            </a:fld>
            <a:endParaRPr lang="en-US"/>
          </a:p>
        </p:txBody>
      </p:sp>
    </p:spTree>
    <p:extLst>
      <p:ext uri="{BB962C8B-B14F-4D97-AF65-F5344CB8AC3E}">
        <p14:creationId xmlns:p14="http://schemas.microsoft.com/office/powerpoint/2010/main" val="1842416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688FCF-0715-2948-AC3D-C3A199CA1425}" type="slidenum">
              <a:rPr lang="en-US" smtClean="0"/>
              <a:t>4</a:t>
            </a:fld>
            <a:endParaRPr lang="en-US"/>
          </a:p>
        </p:txBody>
      </p:sp>
    </p:spTree>
    <p:extLst>
      <p:ext uri="{BB962C8B-B14F-4D97-AF65-F5344CB8AC3E}">
        <p14:creationId xmlns:p14="http://schemas.microsoft.com/office/powerpoint/2010/main" val="2650051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688FCF-0715-2948-AC3D-C3A199CA1425}" type="slidenum">
              <a:rPr lang="en-US" smtClean="0"/>
              <a:t>5</a:t>
            </a:fld>
            <a:endParaRPr lang="en-US"/>
          </a:p>
        </p:txBody>
      </p:sp>
    </p:spTree>
    <p:extLst>
      <p:ext uri="{BB962C8B-B14F-4D97-AF65-F5344CB8AC3E}">
        <p14:creationId xmlns:p14="http://schemas.microsoft.com/office/powerpoint/2010/main" val="26022173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688FCF-0715-2948-AC3D-C3A199CA1425}" type="slidenum">
              <a:rPr lang="en-US" smtClean="0"/>
              <a:t>6</a:t>
            </a:fld>
            <a:endParaRPr lang="en-US"/>
          </a:p>
        </p:txBody>
      </p:sp>
    </p:spTree>
    <p:extLst>
      <p:ext uri="{BB962C8B-B14F-4D97-AF65-F5344CB8AC3E}">
        <p14:creationId xmlns:p14="http://schemas.microsoft.com/office/powerpoint/2010/main" val="24032291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688FCF-0715-2948-AC3D-C3A199CA1425}" type="slidenum">
              <a:rPr lang="en-US" smtClean="0"/>
              <a:t>7</a:t>
            </a:fld>
            <a:endParaRPr lang="en-US"/>
          </a:p>
        </p:txBody>
      </p:sp>
    </p:spTree>
    <p:extLst>
      <p:ext uri="{BB962C8B-B14F-4D97-AF65-F5344CB8AC3E}">
        <p14:creationId xmlns:p14="http://schemas.microsoft.com/office/powerpoint/2010/main" val="10773933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688FCF-0715-2948-AC3D-C3A199CA1425}" type="slidenum">
              <a:rPr lang="en-US" smtClean="0"/>
              <a:t>8</a:t>
            </a:fld>
            <a:endParaRPr lang="en-US"/>
          </a:p>
        </p:txBody>
      </p:sp>
    </p:spTree>
    <p:extLst>
      <p:ext uri="{BB962C8B-B14F-4D97-AF65-F5344CB8AC3E}">
        <p14:creationId xmlns:p14="http://schemas.microsoft.com/office/powerpoint/2010/main" val="27980946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US" b="0" dirty="0"/>
          </a:p>
        </p:txBody>
      </p:sp>
      <p:sp>
        <p:nvSpPr>
          <p:cNvPr id="4" name="Slide Number Placeholder 3"/>
          <p:cNvSpPr>
            <a:spLocks noGrp="1"/>
          </p:cNvSpPr>
          <p:nvPr>
            <p:ph type="sldNum" sz="quarter" idx="5"/>
          </p:nvPr>
        </p:nvSpPr>
        <p:spPr/>
        <p:txBody>
          <a:bodyPr/>
          <a:lstStyle/>
          <a:p>
            <a:fld id="{57688FCF-0715-2948-AC3D-C3A199CA1425}" type="slidenum">
              <a:rPr lang="en-US" smtClean="0"/>
              <a:t>9</a:t>
            </a:fld>
            <a:endParaRPr lang="en-US"/>
          </a:p>
        </p:txBody>
      </p:sp>
    </p:spTree>
    <p:extLst>
      <p:ext uri="{BB962C8B-B14F-4D97-AF65-F5344CB8AC3E}">
        <p14:creationId xmlns:p14="http://schemas.microsoft.com/office/powerpoint/2010/main" val="34316691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jpeg"/><Relationship Id="rId4" Type="http://schemas.openxmlformats.org/officeDocument/2006/relationships/image" Target="../media/image2.jpe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hite">
    <p:bg>
      <p:bgPr>
        <a:solidFill>
          <a:schemeClr val="bg1"/>
        </a:solidFill>
        <a:effectLst/>
      </p:bgPr>
    </p:bg>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9E06613C-620C-CCA1-5CF5-9D533B47391F}"/>
              </a:ext>
            </a:extLst>
          </p:cNvPr>
          <p:cNvSpPr>
            <a:spLocks noGrp="1"/>
          </p:cNvSpPr>
          <p:nvPr>
            <p:ph type="body" sz="quarter" idx="12" hasCustomPrompt="1"/>
          </p:nvPr>
        </p:nvSpPr>
        <p:spPr>
          <a:xfrm>
            <a:off x="992026" y="5115072"/>
            <a:ext cx="10758377" cy="332399"/>
          </a:xfrm>
        </p:spPr>
        <p:txBody>
          <a:bodyPr wrap="square" lIns="0" tIns="0" rIns="0" bIns="0">
            <a:normAutofit/>
          </a:bodyPr>
          <a:lstStyle>
            <a:lvl1pPr marL="0" indent="0" algn="l">
              <a:buFontTx/>
              <a:buNone/>
              <a:defRPr sz="2000" b="1">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Presentation Subtitle or Presenter Name</a:t>
            </a:r>
          </a:p>
        </p:txBody>
      </p:sp>
      <p:sp>
        <p:nvSpPr>
          <p:cNvPr id="6" name="Text Placeholder 13">
            <a:extLst>
              <a:ext uri="{FF2B5EF4-FFF2-40B4-BE49-F238E27FC236}">
                <a16:creationId xmlns:a16="http://schemas.microsoft.com/office/drawing/2014/main" id="{7AF0B458-5ED3-871C-B39B-E0753E1A1CBE}"/>
              </a:ext>
            </a:extLst>
          </p:cNvPr>
          <p:cNvSpPr>
            <a:spLocks noGrp="1"/>
          </p:cNvSpPr>
          <p:nvPr>
            <p:ph type="body" sz="quarter" idx="13" hasCustomPrompt="1"/>
          </p:nvPr>
        </p:nvSpPr>
        <p:spPr>
          <a:xfrm>
            <a:off x="992026" y="5624358"/>
            <a:ext cx="10758377" cy="332399"/>
          </a:xfrm>
        </p:spPr>
        <p:txBody>
          <a:bodyPr wrap="square" lIns="0" tIns="0" rIns="0" bIns="0">
            <a:normAutofit/>
          </a:bodyPr>
          <a:lstStyle>
            <a:lvl1pPr marL="0" indent="0" algn="l">
              <a:buFontTx/>
              <a:buNone/>
              <a:defRPr sz="2000" b="0">
                <a:solidFill>
                  <a:schemeClr val="bg2">
                    <a:lumMod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Month XX, Year</a:t>
            </a:r>
          </a:p>
        </p:txBody>
      </p:sp>
      <p:sp>
        <p:nvSpPr>
          <p:cNvPr id="7" name="Rectangle 6">
            <a:extLst>
              <a:ext uri="{FF2B5EF4-FFF2-40B4-BE49-F238E27FC236}">
                <a16:creationId xmlns:a16="http://schemas.microsoft.com/office/drawing/2014/main" id="{FE92AEF9-615A-69FA-B153-FE7135B98005}"/>
              </a:ext>
            </a:extLst>
          </p:cNvPr>
          <p:cNvSpPr/>
          <p:nvPr userDrawn="1"/>
        </p:nvSpPr>
        <p:spPr>
          <a:xfrm>
            <a:off x="0" y="276932"/>
            <a:ext cx="277792" cy="630241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8" name="Rectangle 7">
            <a:extLst>
              <a:ext uri="{FF2B5EF4-FFF2-40B4-BE49-F238E27FC236}">
                <a16:creationId xmlns:a16="http://schemas.microsoft.com/office/drawing/2014/main" id="{B2AB57D5-15A0-E41D-7E0D-BA7AA53223AC}"/>
              </a:ext>
            </a:extLst>
          </p:cNvPr>
          <p:cNvSpPr/>
          <p:nvPr userDrawn="1"/>
        </p:nvSpPr>
        <p:spPr>
          <a:xfrm rot="5400000">
            <a:off x="5957103" y="900897"/>
            <a:ext cx="277792" cy="1163641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7D05A95-7371-9BEF-7844-FD763B53400E}"/>
              </a:ext>
            </a:extLst>
          </p:cNvPr>
          <p:cNvSpPr/>
          <p:nvPr userDrawn="1"/>
        </p:nvSpPr>
        <p:spPr>
          <a:xfrm>
            <a:off x="0" y="0"/>
            <a:ext cx="277794" cy="2769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7B08A63-5C28-2736-64DB-BF56E813DDAC}"/>
              </a:ext>
            </a:extLst>
          </p:cNvPr>
          <p:cNvSpPr/>
          <p:nvPr userDrawn="1"/>
        </p:nvSpPr>
        <p:spPr>
          <a:xfrm>
            <a:off x="11914206" y="6580206"/>
            <a:ext cx="277794" cy="27779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3">
            <a:extLst>
              <a:ext uri="{FF2B5EF4-FFF2-40B4-BE49-F238E27FC236}">
                <a16:creationId xmlns:a16="http://schemas.microsoft.com/office/drawing/2014/main" id="{36F762C7-71A0-C668-493A-6DB2F9A3BA03}"/>
              </a:ext>
            </a:extLst>
          </p:cNvPr>
          <p:cNvSpPr>
            <a:spLocks noGrp="1"/>
          </p:cNvSpPr>
          <p:nvPr>
            <p:ph type="body" sz="quarter" idx="14" hasCustomPrompt="1"/>
          </p:nvPr>
        </p:nvSpPr>
        <p:spPr>
          <a:xfrm>
            <a:off x="992026" y="1953809"/>
            <a:ext cx="10757719" cy="249299"/>
          </a:xfrm>
        </p:spPr>
        <p:txBody>
          <a:bodyPr wrap="square" lIns="0" tIns="0" rIns="0" bIns="0">
            <a:noAutofit/>
          </a:bodyPr>
          <a:lstStyle>
            <a:lvl1pPr marL="0" indent="0" algn="l">
              <a:buFontTx/>
              <a:buNone/>
              <a:defRPr sz="1600" b="0">
                <a:solidFill>
                  <a:schemeClr val="bg2">
                    <a:lumMod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School, Department, Center or Institution name can go here</a:t>
            </a:r>
          </a:p>
        </p:txBody>
      </p:sp>
      <p:sp>
        <p:nvSpPr>
          <p:cNvPr id="22" name="Text Placeholder 8">
            <a:extLst>
              <a:ext uri="{FF2B5EF4-FFF2-40B4-BE49-F238E27FC236}">
                <a16:creationId xmlns:a16="http://schemas.microsoft.com/office/drawing/2014/main" id="{9DA80ABA-642B-4CD6-4C1C-51D2AF4F572B}"/>
              </a:ext>
            </a:extLst>
          </p:cNvPr>
          <p:cNvSpPr>
            <a:spLocks noGrp="1"/>
          </p:cNvSpPr>
          <p:nvPr>
            <p:ph type="body" sz="quarter" idx="15" hasCustomPrompt="1"/>
          </p:nvPr>
        </p:nvSpPr>
        <p:spPr>
          <a:xfrm>
            <a:off x="992355" y="2485674"/>
            <a:ext cx="10757719" cy="1666936"/>
          </a:xfrm>
        </p:spPr>
        <p:txBody>
          <a:bodyPr lIns="0" rIns="0">
            <a:normAutofit/>
          </a:bodyPr>
          <a:lstStyle>
            <a:lvl1pPr marL="0" indent="0" algn="l">
              <a:lnSpc>
                <a:spcPts val="5600"/>
              </a:lnSpc>
              <a:buFontTx/>
              <a:buNone/>
              <a:defRPr sz="6000" b="1">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White Title Slide </a:t>
            </a:r>
            <a:br>
              <a:rPr lang="en-US"/>
            </a:br>
            <a:r>
              <a:rPr lang="en-US"/>
              <a:t>without Photo</a:t>
            </a:r>
          </a:p>
        </p:txBody>
      </p:sp>
      <p:pic>
        <p:nvPicPr>
          <p:cNvPr id="15" name="Picture 14">
            <a:extLst>
              <a:ext uri="{FF2B5EF4-FFF2-40B4-BE49-F238E27FC236}">
                <a16:creationId xmlns:a16="http://schemas.microsoft.com/office/drawing/2014/main" id="{32194554-1D04-2814-ACCE-E31F08852668}"/>
              </a:ext>
            </a:extLst>
          </p:cNvPr>
          <p:cNvPicPr>
            <a:picLocks noChangeAspect="1"/>
          </p:cNvPicPr>
          <p:nvPr userDrawn="1"/>
        </p:nvPicPr>
        <p:blipFill>
          <a:blip r:embed="rId2"/>
          <a:srcRect/>
          <a:stretch/>
        </p:blipFill>
        <p:spPr>
          <a:xfrm>
            <a:off x="9620877" y="362275"/>
            <a:ext cx="1851338" cy="748649"/>
          </a:xfrm>
          <a:prstGeom prst="rect">
            <a:avLst/>
          </a:prstGeom>
        </p:spPr>
      </p:pic>
      <p:pic>
        <p:nvPicPr>
          <p:cNvPr id="3" name="Picture 2" descr="A blue and white checkered flag&#10;&#10;Description automatically generated">
            <a:extLst>
              <a:ext uri="{FF2B5EF4-FFF2-40B4-BE49-F238E27FC236}">
                <a16:creationId xmlns:a16="http://schemas.microsoft.com/office/drawing/2014/main" id="{5572CAAC-985E-752C-1E01-B4A774734E42}"/>
              </a:ext>
            </a:extLst>
          </p:cNvPr>
          <p:cNvPicPr>
            <a:picLocks noChangeAspect="1"/>
          </p:cNvPicPr>
          <p:nvPr userDrawn="1"/>
        </p:nvPicPr>
        <p:blipFill>
          <a:blip r:embed="rId3"/>
          <a:stretch>
            <a:fillRect/>
          </a:stretch>
        </p:blipFill>
        <p:spPr>
          <a:xfrm>
            <a:off x="277792" y="0"/>
            <a:ext cx="277793" cy="277793"/>
          </a:xfrm>
          <a:prstGeom prst="rect">
            <a:avLst/>
          </a:prstGeom>
        </p:spPr>
      </p:pic>
      <p:pic>
        <p:nvPicPr>
          <p:cNvPr id="4" name="Picture 3" descr="A yellow and white squares&#10;&#10;Description automatically generated">
            <a:extLst>
              <a:ext uri="{FF2B5EF4-FFF2-40B4-BE49-F238E27FC236}">
                <a16:creationId xmlns:a16="http://schemas.microsoft.com/office/drawing/2014/main" id="{C8BFE035-9704-9876-E1C5-D6B7632A8194}"/>
              </a:ext>
            </a:extLst>
          </p:cNvPr>
          <p:cNvPicPr>
            <a:picLocks noChangeAspect="1"/>
          </p:cNvPicPr>
          <p:nvPr userDrawn="1"/>
        </p:nvPicPr>
        <p:blipFill>
          <a:blip r:embed="rId4"/>
          <a:stretch>
            <a:fillRect/>
          </a:stretch>
        </p:blipFill>
        <p:spPr>
          <a:xfrm>
            <a:off x="11795313" y="6183518"/>
            <a:ext cx="396687" cy="396687"/>
          </a:xfrm>
          <a:prstGeom prst="rect">
            <a:avLst/>
          </a:prstGeom>
        </p:spPr>
      </p:pic>
    </p:spTree>
    <p:extLst>
      <p:ext uri="{BB962C8B-B14F-4D97-AF65-F5344CB8AC3E}">
        <p14:creationId xmlns:p14="http://schemas.microsoft.com/office/powerpoint/2010/main" val="22048964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ong Title and Bullet Single Column">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DF416B0D-2499-002F-7721-8DA278880EFD}"/>
              </a:ext>
            </a:extLst>
          </p:cNvPr>
          <p:cNvSpPr/>
          <p:nvPr userDrawn="1"/>
        </p:nvSpPr>
        <p:spPr>
          <a:xfrm rot="5400000">
            <a:off x="4411715" y="2332192"/>
            <a:ext cx="391886" cy="865973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13">
            <a:extLst>
              <a:ext uri="{FF2B5EF4-FFF2-40B4-BE49-F238E27FC236}">
                <a16:creationId xmlns:a16="http://schemas.microsoft.com/office/drawing/2014/main" id="{59B13EA6-95FC-4931-D94E-76CD767560A5}"/>
              </a:ext>
            </a:extLst>
          </p:cNvPr>
          <p:cNvSpPr>
            <a:spLocks noGrp="1"/>
          </p:cNvSpPr>
          <p:nvPr>
            <p:ph type="body" sz="quarter" idx="14" hasCustomPrompt="1"/>
          </p:nvPr>
        </p:nvSpPr>
        <p:spPr>
          <a:xfrm>
            <a:off x="992026" y="6466113"/>
            <a:ext cx="7945496" cy="375619"/>
          </a:xfrm>
        </p:spPr>
        <p:txBody>
          <a:bodyPr wrap="square" lIns="0" tIns="0" rIns="0" bIns="0" anchor="ctr" anchorCtr="0">
            <a:noAutofit/>
          </a:bodyPr>
          <a:lstStyle>
            <a:lvl1pPr marL="0" indent="0" algn="l">
              <a:buFontTx/>
              <a:buNone/>
              <a:defRPr sz="1200" b="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School, Department, Center or Institution name can go here</a:t>
            </a:r>
          </a:p>
        </p:txBody>
      </p:sp>
      <p:pic>
        <p:nvPicPr>
          <p:cNvPr id="24" name="Picture 23">
            <a:extLst>
              <a:ext uri="{FF2B5EF4-FFF2-40B4-BE49-F238E27FC236}">
                <a16:creationId xmlns:a16="http://schemas.microsoft.com/office/drawing/2014/main" id="{F794F068-63F6-499E-D216-F39441E6B0A6}"/>
              </a:ext>
            </a:extLst>
          </p:cNvPr>
          <p:cNvPicPr>
            <a:picLocks noChangeAspect="1"/>
          </p:cNvPicPr>
          <p:nvPr userDrawn="1"/>
        </p:nvPicPr>
        <p:blipFill>
          <a:blip r:embed="rId2"/>
          <a:srcRect/>
          <a:stretch/>
        </p:blipFill>
        <p:spPr>
          <a:xfrm>
            <a:off x="9945548" y="6047117"/>
            <a:ext cx="1754832" cy="709624"/>
          </a:xfrm>
          <a:prstGeom prst="rect">
            <a:avLst/>
          </a:prstGeom>
        </p:spPr>
      </p:pic>
      <p:sp>
        <p:nvSpPr>
          <p:cNvPr id="25" name="Text Placeholder 3">
            <a:extLst>
              <a:ext uri="{FF2B5EF4-FFF2-40B4-BE49-F238E27FC236}">
                <a16:creationId xmlns:a16="http://schemas.microsoft.com/office/drawing/2014/main" id="{D23964E1-6855-DA34-3FCD-C6CB08B5859D}"/>
              </a:ext>
            </a:extLst>
          </p:cNvPr>
          <p:cNvSpPr>
            <a:spLocks noGrp="1"/>
          </p:cNvSpPr>
          <p:nvPr>
            <p:ph type="body" sz="quarter" idx="10" hasCustomPrompt="1"/>
          </p:nvPr>
        </p:nvSpPr>
        <p:spPr>
          <a:xfrm>
            <a:off x="991698" y="2064779"/>
            <a:ext cx="10758375" cy="3823690"/>
          </a:xfrm>
        </p:spPr>
        <p:txBody>
          <a:bodyPr lIns="0" rIns="0">
            <a:normAutofit/>
          </a:bodyPr>
          <a:lstStyle>
            <a:lvl1pPr>
              <a:defRPr sz="2400"/>
            </a:lvl1pPr>
            <a:lvl2pPr>
              <a:defRPr/>
            </a:lvl2pPr>
            <a:lvl3pPr>
              <a:defRPr/>
            </a:lvl3pPr>
          </a:lstStyle>
          <a:p>
            <a:pPr lvl="0"/>
            <a:r>
              <a:rPr lang="en-US"/>
              <a:t>Item One</a:t>
            </a:r>
          </a:p>
          <a:p>
            <a:pPr lvl="0"/>
            <a:r>
              <a:rPr lang="en-US"/>
              <a:t>Item Two</a:t>
            </a:r>
          </a:p>
          <a:p>
            <a:pPr lvl="0"/>
            <a:r>
              <a:rPr lang="en-US"/>
              <a:t>Item Three</a:t>
            </a:r>
          </a:p>
          <a:p>
            <a:pPr lvl="1"/>
            <a:r>
              <a:rPr lang="en-US"/>
              <a:t>Sub Bullet One</a:t>
            </a:r>
          </a:p>
          <a:p>
            <a:pPr lvl="2"/>
            <a:r>
              <a:rPr lang="en-US"/>
              <a:t>Sub Bullet Two</a:t>
            </a:r>
          </a:p>
        </p:txBody>
      </p:sp>
      <p:sp>
        <p:nvSpPr>
          <p:cNvPr id="2" name="Text Placeholder 8">
            <a:extLst>
              <a:ext uri="{FF2B5EF4-FFF2-40B4-BE49-F238E27FC236}">
                <a16:creationId xmlns:a16="http://schemas.microsoft.com/office/drawing/2014/main" id="{83383223-7F09-6DDE-2C8B-58D6AB182643}"/>
              </a:ext>
            </a:extLst>
          </p:cNvPr>
          <p:cNvSpPr>
            <a:spLocks noGrp="1"/>
          </p:cNvSpPr>
          <p:nvPr>
            <p:ph type="body" sz="quarter" idx="16" hasCustomPrompt="1"/>
          </p:nvPr>
        </p:nvSpPr>
        <p:spPr>
          <a:xfrm>
            <a:off x="992355" y="476789"/>
            <a:ext cx="10757717" cy="1262706"/>
          </a:xfrm>
        </p:spPr>
        <p:txBody>
          <a:bodyPr lIns="0" rIns="0">
            <a:normAutofit/>
          </a:bodyPr>
          <a:lstStyle>
            <a:lvl1pPr marL="0" indent="0" algn="l">
              <a:lnSpc>
                <a:spcPct val="90000"/>
              </a:lnSpc>
              <a:buFontTx/>
              <a:buNone/>
              <a:defRPr sz="4000" b="1">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Long Title on two lines and </a:t>
            </a:r>
            <a:br>
              <a:rPr lang="en-US"/>
            </a:br>
            <a:r>
              <a:rPr lang="en-US"/>
              <a:t>Bullet Single Column</a:t>
            </a:r>
          </a:p>
        </p:txBody>
      </p:sp>
      <p:cxnSp>
        <p:nvCxnSpPr>
          <p:cNvPr id="3" name="Straight Connector 2">
            <a:extLst>
              <a:ext uri="{FF2B5EF4-FFF2-40B4-BE49-F238E27FC236}">
                <a16:creationId xmlns:a16="http://schemas.microsoft.com/office/drawing/2014/main" id="{6EB4B362-3391-D784-0F0C-DC000D3D5CD0}"/>
              </a:ext>
            </a:extLst>
          </p:cNvPr>
          <p:cNvCxnSpPr>
            <a:cxnSpLocks/>
          </p:cNvCxnSpPr>
          <p:nvPr userDrawn="1"/>
        </p:nvCxnSpPr>
        <p:spPr>
          <a:xfrm>
            <a:off x="980876" y="1739494"/>
            <a:ext cx="3669782"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1D5391DF-DDF4-58D3-0E92-2EF106C81461}"/>
              </a:ext>
            </a:extLst>
          </p:cNvPr>
          <p:cNvSpPr txBox="1">
            <a:spLocks/>
          </p:cNvSpPr>
          <p:nvPr userDrawn="1"/>
        </p:nvSpPr>
        <p:spPr>
          <a:xfrm>
            <a:off x="5987089" y="6471359"/>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b="1">
                <a:solidFill>
                  <a:schemeClr val="accent2"/>
                </a:solidFill>
                <a:latin typeface="Aptos" panose="020B0004020202020204" pitchFamily="34" charset="0"/>
                <a:cs typeface="Arial" panose="020B0604020202020204" pitchFamily="34" charset="0"/>
              </a:rPr>
              <a:t>Slide </a:t>
            </a:r>
            <a:fld id="{7CD06EFF-F9A5-9E40-A502-3D98189BE54D}" type="slidenum">
              <a:rPr lang="en-US" b="1" smtClean="0">
                <a:solidFill>
                  <a:schemeClr val="accent2"/>
                </a:solidFill>
                <a:latin typeface="Aptos" panose="020B0004020202020204" pitchFamily="34" charset="0"/>
                <a:cs typeface="Arial" panose="020B0604020202020204" pitchFamily="34" charset="0"/>
              </a:rPr>
              <a:pPr/>
              <a:t>‹#›</a:t>
            </a:fld>
            <a:endParaRPr lang="en-US" b="1">
              <a:solidFill>
                <a:schemeClr val="accent2"/>
              </a:solidFill>
              <a:latin typeface="Aptos" panose="020B0004020202020204" pitchFamily="34" charset="0"/>
              <a:cs typeface="Arial" panose="020B0604020202020204" pitchFamily="34" charset="0"/>
            </a:endParaRPr>
          </a:p>
        </p:txBody>
      </p:sp>
      <p:pic>
        <p:nvPicPr>
          <p:cNvPr id="4" name="Picture 3" descr="A blue and white checkered flag&#10;&#10;Description automatically generated">
            <a:extLst>
              <a:ext uri="{FF2B5EF4-FFF2-40B4-BE49-F238E27FC236}">
                <a16:creationId xmlns:a16="http://schemas.microsoft.com/office/drawing/2014/main" id="{3AA0380C-E8E8-C0F3-EDF9-9F683F6E6D93}"/>
              </a:ext>
            </a:extLst>
          </p:cNvPr>
          <p:cNvPicPr>
            <a:picLocks noChangeAspect="1"/>
          </p:cNvPicPr>
          <p:nvPr userDrawn="1"/>
        </p:nvPicPr>
        <p:blipFill>
          <a:blip r:embed="rId3"/>
          <a:stretch>
            <a:fillRect/>
          </a:stretch>
        </p:blipFill>
        <p:spPr>
          <a:xfrm>
            <a:off x="277792" y="0"/>
            <a:ext cx="277793" cy="277793"/>
          </a:xfrm>
          <a:prstGeom prst="rect">
            <a:avLst/>
          </a:prstGeom>
        </p:spPr>
      </p:pic>
      <p:pic>
        <p:nvPicPr>
          <p:cNvPr id="6" name="Picture 5">
            <a:extLst>
              <a:ext uri="{FF2B5EF4-FFF2-40B4-BE49-F238E27FC236}">
                <a16:creationId xmlns:a16="http://schemas.microsoft.com/office/drawing/2014/main" id="{E3F74690-6671-D291-EC87-CA8846DA30DF}"/>
              </a:ext>
            </a:extLst>
          </p:cNvPr>
          <p:cNvPicPr>
            <a:picLocks noChangeAspect="1"/>
          </p:cNvPicPr>
          <p:nvPr userDrawn="1"/>
        </p:nvPicPr>
        <p:blipFill>
          <a:blip r:embed="rId4"/>
          <a:srcRect/>
          <a:stretch/>
        </p:blipFill>
        <p:spPr>
          <a:xfrm>
            <a:off x="8937523" y="6461313"/>
            <a:ext cx="396687" cy="396687"/>
          </a:xfrm>
          <a:prstGeom prst="rect">
            <a:avLst/>
          </a:prstGeom>
        </p:spPr>
      </p:pic>
      <p:sp>
        <p:nvSpPr>
          <p:cNvPr id="13" name="Rectangle 12">
            <a:extLst>
              <a:ext uri="{FF2B5EF4-FFF2-40B4-BE49-F238E27FC236}">
                <a16:creationId xmlns:a16="http://schemas.microsoft.com/office/drawing/2014/main" id="{5F07E24A-4E49-5599-84DB-30C2A8933834}"/>
              </a:ext>
            </a:extLst>
          </p:cNvPr>
          <p:cNvSpPr/>
          <p:nvPr userDrawn="1"/>
        </p:nvSpPr>
        <p:spPr>
          <a:xfrm>
            <a:off x="0" y="276932"/>
            <a:ext cx="277792" cy="658106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4" name="Rectangle 13">
            <a:extLst>
              <a:ext uri="{FF2B5EF4-FFF2-40B4-BE49-F238E27FC236}">
                <a16:creationId xmlns:a16="http://schemas.microsoft.com/office/drawing/2014/main" id="{B1BF1D60-2D80-FEA5-0FE3-35D6EDB5B15A}"/>
              </a:ext>
            </a:extLst>
          </p:cNvPr>
          <p:cNvSpPr/>
          <p:nvPr userDrawn="1"/>
        </p:nvSpPr>
        <p:spPr>
          <a:xfrm>
            <a:off x="0" y="0"/>
            <a:ext cx="277794" cy="2769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73081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Bullet Double Column">
    <p:bg>
      <p:bgPr>
        <a:solidFill>
          <a:schemeClr val="bg1"/>
        </a:solidFill>
        <a:effectLst/>
      </p:bgPr>
    </p:bg>
    <p:spTree>
      <p:nvGrpSpPr>
        <p:cNvPr id="1" name=""/>
        <p:cNvGrpSpPr/>
        <p:nvPr/>
      </p:nvGrpSpPr>
      <p:grpSpPr>
        <a:xfrm>
          <a:off x="0" y="0"/>
          <a:ext cx="0" cy="0"/>
          <a:chOff x="0" y="0"/>
          <a:chExt cx="0" cy="0"/>
        </a:xfrm>
      </p:grpSpPr>
      <p:sp>
        <p:nvSpPr>
          <p:cNvPr id="22" name="Text Placeholder 8">
            <a:extLst>
              <a:ext uri="{FF2B5EF4-FFF2-40B4-BE49-F238E27FC236}">
                <a16:creationId xmlns:a16="http://schemas.microsoft.com/office/drawing/2014/main" id="{9DA80ABA-642B-4CD6-4C1C-51D2AF4F572B}"/>
              </a:ext>
            </a:extLst>
          </p:cNvPr>
          <p:cNvSpPr>
            <a:spLocks noGrp="1"/>
          </p:cNvSpPr>
          <p:nvPr>
            <p:ph type="body" sz="quarter" idx="15" hasCustomPrompt="1"/>
          </p:nvPr>
        </p:nvSpPr>
        <p:spPr>
          <a:xfrm>
            <a:off x="992355" y="476789"/>
            <a:ext cx="10757719" cy="714726"/>
          </a:xfrm>
        </p:spPr>
        <p:txBody>
          <a:bodyPr lIns="0" rIns="0">
            <a:normAutofit/>
          </a:bodyPr>
          <a:lstStyle>
            <a:lvl1pPr marL="0" indent="0" algn="l">
              <a:lnSpc>
                <a:spcPct val="90000"/>
              </a:lnSpc>
              <a:buFontTx/>
              <a:buNone/>
              <a:defRPr sz="4000" b="1">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Title and Bullet Double Column</a:t>
            </a:r>
          </a:p>
        </p:txBody>
      </p:sp>
      <p:pic>
        <p:nvPicPr>
          <p:cNvPr id="15" name="Picture 14">
            <a:extLst>
              <a:ext uri="{FF2B5EF4-FFF2-40B4-BE49-F238E27FC236}">
                <a16:creationId xmlns:a16="http://schemas.microsoft.com/office/drawing/2014/main" id="{32194554-1D04-2814-ACCE-E31F08852668}"/>
              </a:ext>
            </a:extLst>
          </p:cNvPr>
          <p:cNvPicPr>
            <a:picLocks noChangeAspect="1"/>
          </p:cNvPicPr>
          <p:nvPr userDrawn="1"/>
        </p:nvPicPr>
        <p:blipFill>
          <a:blip r:embed="rId2"/>
          <a:srcRect/>
          <a:stretch/>
        </p:blipFill>
        <p:spPr>
          <a:xfrm>
            <a:off x="9881175" y="6042015"/>
            <a:ext cx="1767449" cy="714726"/>
          </a:xfrm>
          <a:prstGeom prst="rect">
            <a:avLst/>
          </a:prstGeom>
        </p:spPr>
      </p:pic>
      <p:cxnSp>
        <p:nvCxnSpPr>
          <p:cNvPr id="9" name="Straight Connector 8">
            <a:extLst>
              <a:ext uri="{FF2B5EF4-FFF2-40B4-BE49-F238E27FC236}">
                <a16:creationId xmlns:a16="http://schemas.microsoft.com/office/drawing/2014/main" id="{2369C924-E29C-B20D-EB95-74627AA1B15B}"/>
              </a:ext>
            </a:extLst>
          </p:cNvPr>
          <p:cNvCxnSpPr>
            <a:cxnSpLocks/>
          </p:cNvCxnSpPr>
          <p:nvPr userDrawn="1"/>
        </p:nvCxnSpPr>
        <p:spPr>
          <a:xfrm flipV="1">
            <a:off x="6380190" y="1684512"/>
            <a:ext cx="0" cy="37910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66439A8D-FB4A-4E5C-E063-CB604402D698}"/>
              </a:ext>
            </a:extLst>
          </p:cNvPr>
          <p:cNvSpPr/>
          <p:nvPr userDrawn="1"/>
        </p:nvSpPr>
        <p:spPr>
          <a:xfrm rot="5400000">
            <a:off x="4411715" y="2332192"/>
            <a:ext cx="391886" cy="865973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13">
            <a:extLst>
              <a:ext uri="{FF2B5EF4-FFF2-40B4-BE49-F238E27FC236}">
                <a16:creationId xmlns:a16="http://schemas.microsoft.com/office/drawing/2014/main" id="{6B90C570-9A5A-BB37-3FAC-29DEB411CC5A}"/>
              </a:ext>
            </a:extLst>
          </p:cNvPr>
          <p:cNvSpPr>
            <a:spLocks noGrp="1"/>
          </p:cNvSpPr>
          <p:nvPr>
            <p:ph type="body" sz="quarter" idx="14" hasCustomPrompt="1"/>
          </p:nvPr>
        </p:nvSpPr>
        <p:spPr>
          <a:xfrm>
            <a:off x="992026" y="6466113"/>
            <a:ext cx="7945496" cy="375619"/>
          </a:xfrm>
        </p:spPr>
        <p:txBody>
          <a:bodyPr wrap="square" lIns="0" tIns="0" rIns="0" bIns="0" anchor="ctr" anchorCtr="0">
            <a:noAutofit/>
          </a:bodyPr>
          <a:lstStyle>
            <a:lvl1pPr marL="0" indent="0" algn="l">
              <a:buFontTx/>
              <a:buNone/>
              <a:defRPr sz="1200" b="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School, Department, Center or Institution name can go here</a:t>
            </a:r>
          </a:p>
        </p:txBody>
      </p:sp>
      <p:cxnSp>
        <p:nvCxnSpPr>
          <p:cNvPr id="10" name="Straight Connector 9">
            <a:extLst>
              <a:ext uri="{FF2B5EF4-FFF2-40B4-BE49-F238E27FC236}">
                <a16:creationId xmlns:a16="http://schemas.microsoft.com/office/drawing/2014/main" id="{BACF0636-BF52-E125-2BBE-0B6A28C2F4C1}"/>
              </a:ext>
            </a:extLst>
          </p:cNvPr>
          <p:cNvCxnSpPr>
            <a:cxnSpLocks/>
          </p:cNvCxnSpPr>
          <p:nvPr userDrawn="1"/>
        </p:nvCxnSpPr>
        <p:spPr>
          <a:xfrm>
            <a:off x="980876" y="1198726"/>
            <a:ext cx="3669782"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Text Placeholder 3">
            <a:extLst>
              <a:ext uri="{FF2B5EF4-FFF2-40B4-BE49-F238E27FC236}">
                <a16:creationId xmlns:a16="http://schemas.microsoft.com/office/drawing/2014/main" id="{42C21A3F-5401-B65E-26AA-ED64C5DDF2C3}"/>
              </a:ext>
            </a:extLst>
          </p:cNvPr>
          <p:cNvSpPr>
            <a:spLocks noGrp="1"/>
          </p:cNvSpPr>
          <p:nvPr>
            <p:ph type="body" sz="quarter" idx="10" hasCustomPrompt="1"/>
          </p:nvPr>
        </p:nvSpPr>
        <p:spPr>
          <a:xfrm>
            <a:off x="991699" y="1668249"/>
            <a:ext cx="4929802" cy="3807265"/>
          </a:xfrm>
        </p:spPr>
        <p:txBody>
          <a:bodyPr lIns="0" rIns="0">
            <a:normAutofit/>
          </a:bodyPr>
          <a:lstStyle>
            <a:lvl1pPr>
              <a:defRPr sz="2400"/>
            </a:lvl1pPr>
            <a:lvl2pPr>
              <a:defRPr/>
            </a:lvl2pPr>
            <a:lvl3pPr>
              <a:defRPr/>
            </a:lvl3pPr>
          </a:lstStyle>
          <a:p>
            <a:pPr lvl="0"/>
            <a:r>
              <a:rPr lang="en-US"/>
              <a:t>Item One</a:t>
            </a:r>
          </a:p>
          <a:p>
            <a:pPr lvl="0"/>
            <a:r>
              <a:rPr lang="en-US"/>
              <a:t>Item Two</a:t>
            </a:r>
          </a:p>
          <a:p>
            <a:pPr lvl="0"/>
            <a:r>
              <a:rPr lang="en-US"/>
              <a:t>Item Three</a:t>
            </a:r>
          </a:p>
          <a:p>
            <a:pPr lvl="1"/>
            <a:r>
              <a:rPr lang="en-US"/>
              <a:t>Sub Bullet One</a:t>
            </a:r>
          </a:p>
          <a:p>
            <a:pPr lvl="2"/>
            <a:r>
              <a:rPr lang="en-US"/>
              <a:t>Sub Bullet Two</a:t>
            </a:r>
          </a:p>
        </p:txBody>
      </p:sp>
      <p:sp>
        <p:nvSpPr>
          <p:cNvPr id="14" name="Text Placeholder 3">
            <a:extLst>
              <a:ext uri="{FF2B5EF4-FFF2-40B4-BE49-F238E27FC236}">
                <a16:creationId xmlns:a16="http://schemas.microsoft.com/office/drawing/2014/main" id="{41D655C7-8571-AFB6-199A-D1CB208DDA97}"/>
              </a:ext>
            </a:extLst>
          </p:cNvPr>
          <p:cNvSpPr>
            <a:spLocks noGrp="1"/>
          </p:cNvSpPr>
          <p:nvPr>
            <p:ph type="body" sz="quarter" idx="17" hasCustomPrompt="1"/>
          </p:nvPr>
        </p:nvSpPr>
        <p:spPr>
          <a:xfrm>
            <a:off x="6816780" y="1668249"/>
            <a:ext cx="4929802" cy="3807265"/>
          </a:xfrm>
        </p:spPr>
        <p:txBody>
          <a:bodyPr lIns="0" rIns="0">
            <a:normAutofit/>
          </a:bodyPr>
          <a:lstStyle>
            <a:lvl1pPr>
              <a:defRPr sz="2400"/>
            </a:lvl1pPr>
            <a:lvl2pPr>
              <a:defRPr/>
            </a:lvl2pPr>
            <a:lvl3pPr>
              <a:defRPr/>
            </a:lvl3pPr>
          </a:lstStyle>
          <a:p>
            <a:pPr lvl="0"/>
            <a:r>
              <a:rPr lang="en-US"/>
              <a:t>Item One</a:t>
            </a:r>
          </a:p>
          <a:p>
            <a:pPr lvl="0"/>
            <a:r>
              <a:rPr lang="en-US"/>
              <a:t>Item Two</a:t>
            </a:r>
          </a:p>
          <a:p>
            <a:pPr lvl="0"/>
            <a:r>
              <a:rPr lang="en-US"/>
              <a:t>Item Three</a:t>
            </a:r>
          </a:p>
          <a:p>
            <a:pPr lvl="1"/>
            <a:r>
              <a:rPr lang="en-US"/>
              <a:t>Sub Bullet One</a:t>
            </a:r>
          </a:p>
          <a:p>
            <a:pPr lvl="2"/>
            <a:r>
              <a:rPr lang="en-US"/>
              <a:t>Sub Bullet Two</a:t>
            </a:r>
          </a:p>
        </p:txBody>
      </p:sp>
      <p:sp>
        <p:nvSpPr>
          <p:cNvPr id="4" name="Slide Number Placeholder 4">
            <a:extLst>
              <a:ext uri="{FF2B5EF4-FFF2-40B4-BE49-F238E27FC236}">
                <a16:creationId xmlns:a16="http://schemas.microsoft.com/office/drawing/2014/main" id="{DAB78245-F602-B59D-9347-42493BDA687B}"/>
              </a:ext>
            </a:extLst>
          </p:cNvPr>
          <p:cNvSpPr>
            <a:spLocks noGrp="1"/>
          </p:cNvSpPr>
          <p:nvPr>
            <p:ph type="sldNum" sz="quarter" idx="4"/>
          </p:nvPr>
        </p:nvSpPr>
        <p:spPr>
          <a:xfrm>
            <a:off x="5987089" y="6471359"/>
            <a:ext cx="2743200" cy="365125"/>
          </a:xfrm>
        </p:spPr>
        <p:txBody>
          <a:bodyPr/>
          <a:lstStyle/>
          <a:p>
            <a:r>
              <a:rPr lang="en-US" b="1">
                <a:solidFill>
                  <a:schemeClr val="accent2"/>
                </a:solidFill>
                <a:latin typeface="Aptos" panose="020B0004020202020204" pitchFamily="34" charset="0"/>
                <a:cs typeface="Arial" panose="020B0604020202020204" pitchFamily="34" charset="0"/>
              </a:rPr>
              <a:t>Slide </a:t>
            </a:r>
            <a:fld id="{7CD06EFF-F9A5-9E40-A502-3D98189BE54D}" type="slidenum">
              <a:rPr lang="en-US" b="1" smtClean="0">
                <a:solidFill>
                  <a:schemeClr val="accent2"/>
                </a:solidFill>
                <a:latin typeface="Aptos" panose="020B0004020202020204" pitchFamily="34" charset="0"/>
                <a:cs typeface="Arial" panose="020B0604020202020204" pitchFamily="34" charset="0"/>
              </a:rPr>
              <a:pPr/>
              <a:t>‹#›</a:t>
            </a:fld>
            <a:endParaRPr lang="en-US" b="1">
              <a:solidFill>
                <a:schemeClr val="accent2"/>
              </a:solidFill>
              <a:latin typeface="Aptos" panose="020B0004020202020204" pitchFamily="34" charset="0"/>
              <a:cs typeface="Arial" panose="020B0604020202020204" pitchFamily="34" charset="0"/>
            </a:endParaRPr>
          </a:p>
        </p:txBody>
      </p:sp>
      <p:pic>
        <p:nvPicPr>
          <p:cNvPr id="5" name="Picture 4" descr="A blue and white checkered flag&#10;&#10;Description automatically generated">
            <a:extLst>
              <a:ext uri="{FF2B5EF4-FFF2-40B4-BE49-F238E27FC236}">
                <a16:creationId xmlns:a16="http://schemas.microsoft.com/office/drawing/2014/main" id="{9C2A7353-D238-C42C-5A37-A6A4C594181D}"/>
              </a:ext>
            </a:extLst>
          </p:cNvPr>
          <p:cNvPicPr>
            <a:picLocks noChangeAspect="1"/>
          </p:cNvPicPr>
          <p:nvPr userDrawn="1"/>
        </p:nvPicPr>
        <p:blipFill>
          <a:blip r:embed="rId3"/>
          <a:stretch>
            <a:fillRect/>
          </a:stretch>
        </p:blipFill>
        <p:spPr>
          <a:xfrm>
            <a:off x="277792" y="0"/>
            <a:ext cx="277793" cy="277793"/>
          </a:xfrm>
          <a:prstGeom prst="rect">
            <a:avLst/>
          </a:prstGeom>
        </p:spPr>
      </p:pic>
      <p:pic>
        <p:nvPicPr>
          <p:cNvPr id="6" name="Picture 5">
            <a:extLst>
              <a:ext uri="{FF2B5EF4-FFF2-40B4-BE49-F238E27FC236}">
                <a16:creationId xmlns:a16="http://schemas.microsoft.com/office/drawing/2014/main" id="{71004D2F-F092-A5C2-4ADB-7545E59219A3}"/>
              </a:ext>
            </a:extLst>
          </p:cNvPr>
          <p:cNvPicPr>
            <a:picLocks noChangeAspect="1"/>
          </p:cNvPicPr>
          <p:nvPr userDrawn="1"/>
        </p:nvPicPr>
        <p:blipFill>
          <a:blip r:embed="rId4"/>
          <a:srcRect/>
          <a:stretch/>
        </p:blipFill>
        <p:spPr>
          <a:xfrm>
            <a:off x="8937523" y="6461313"/>
            <a:ext cx="396687" cy="396687"/>
          </a:xfrm>
          <a:prstGeom prst="rect">
            <a:avLst/>
          </a:prstGeom>
        </p:spPr>
      </p:pic>
      <p:sp>
        <p:nvSpPr>
          <p:cNvPr id="17" name="Rectangle 16">
            <a:extLst>
              <a:ext uri="{FF2B5EF4-FFF2-40B4-BE49-F238E27FC236}">
                <a16:creationId xmlns:a16="http://schemas.microsoft.com/office/drawing/2014/main" id="{15D30BAD-B66E-14B9-51E9-3F07B1A224E0}"/>
              </a:ext>
            </a:extLst>
          </p:cNvPr>
          <p:cNvSpPr/>
          <p:nvPr userDrawn="1"/>
        </p:nvSpPr>
        <p:spPr>
          <a:xfrm>
            <a:off x="0" y="276932"/>
            <a:ext cx="277792" cy="658106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8" name="Rectangle 17">
            <a:extLst>
              <a:ext uri="{FF2B5EF4-FFF2-40B4-BE49-F238E27FC236}">
                <a16:creationId xmlns:a16="http://schemas.microsoft.com/office/drawing/2014/main" id="{1CC1D99E-6DDC-46D6-51A7-59C0B288E11E}"/>
              </a:ext>
            </a:extLst>
          </p:cNvPr>
          <p:cNvSpPr/>
          <p:nvPr userDrawn="1"/>
        </p:nvSpPr>
        <p:spPr>
          <a:xfrm>
            <a:off x="0" y="0"/>
            <a:ext cx="277794" cy="2769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664895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Bullet Three Column">
    <p:bg>
      <p:bgPr>
        <a:solidFill>
          <a:schemeClr val="bg1"/>
        </a:solidFill>
        <a:effectLst/>
      </p:bgPr>
    </p:bg>
    <p:spTree>
      <p:nvGrpSpPr>
        <p:cNvPr id="1" name=""/>
        <p:cNvGrpSpPr/>
        <p:nvPr/>
      </p:nvGrpSpPr>
      <p:grpSpPr>
        <a:xfrm>
          <a:off x="0" y="0"/>
          <a:ext cx="0" cy="0"/>
          <a:chOff x="0" y="0"/>
          <a:chExt cx="0" cy="0"/>
        </a:xfrm>
      </p:grpSpPr>
      <p:sp>
        <p:nvSpPr>
          <p:cNvPr id="22" name="Text Placeholder 8">
            <a:extLst>
              <a:ext uri="{FF2B5EF4-FFF2-40B4-BE49-F238E27FC236}">
                <a16:creationId xmlns:a16="http://schemas.microsoft.com/office/drawing/2014/main" id="{9DA80ABA-642B-4CD6-4C1C-51D2AF4F572B}"/>
              </a:ext>
            </a:extLst>
          </p:cNvPr>
          <p:cNvSpPr>
            <a:spLocks noGrp="1"/>
          </p:cNvSpPr>
          <p:nvPr>
            <p:ph type="body" sz="quarter" idx="15" hasCustomPrompt="1"/>
          </p:nvPr>
        </p:nvSpPr>
        <p:spPr>
          <a:xfrm>
            <a:off x="992355" y="476789"/>
            <a:ext cx="10757719" cy="714726"/>
          </a:xfrm>
        </p:spPr>
        <p:txBody>
          <a:bodyPr lIns="0" rIns="0">
            <a:normAutofit/>
          </a:bodyPr>
          <a:lstStyle>
            <a:lvl1pPr marL="0" indent="0" algn="l">
              <a:lnSpc>
                <a:spcPct val="90000"/>
              </a:lnSpc>
              <a:buFontTx/>
              <a:buNone/>
              <a:defRPr sz="4000" b="1">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Title and Bullet Three Column</a:t>
            </a:r>
          </a:p>
        </p:txBody>
      </p:sp>
      <p:sp>
        <p:nvSpPr>
          <p:cNvPr id="20" name="Rectangle 19">
            <a:extLst>
              <a:ext uri="{FF2B5EF4-FFF2-40B4-BE49-F238E27FC236}">
                <a16:creationId xmlns:a16="http://schemas.microsoft.com/office/drawing/2014/main" id="{DF416B0D-2499-002F-7721-8DA278880EFD}"/>
              </a:ext>
            </a:extLst>
          </p:cNvPr>
          <p:cNvSpPr/>
          <p:nvPr userDrawn="1"/>
        </p:nvSpPr>
        <p:spPr>
          <a:xfrm rot="5400000">
            <a:off x="4411715" y="2332192"/>
            <a:ext cx="391886" cy="865973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13">
            <a:extLst>
              <a:ext uri="{FF2B5EF4-FFF2-40B4-BE49-F238E27FC236}">
                <a16:creationId xmlns:a16="http://schemas.microsoft.com/office/drawing/2014/main" id="{59B13EA6-95FC-4931-D94E-76CD767560A5}"/>
              </a:ext>
            </a:extLst>
          </p:cNvPr>
          <p:cNvSpPr>
            <a:spLocks noGrp="1"/>
          </p:cNvSpPr>
          <p:nvPr>
            <p:ph type="body" sz="quarter" idx="14" hasCustomPrompt="1"/>
          </p:nvPr>
        </p:nvSpPr>
        <p:spPr>
          <a:xfrm>
            <a:off x="992026" y="6466113"/>
            <a:ext cx="7945496" cy="375619"/>
          </a:xfrm>
        </p:spPr>
        <p:txBody>
          <a:bodyPr wrap="square" lIns="0" tIns="0" rIns="0" bIns="0" anchor="ctr" anchorCtr="0">
            <a:noAutofit/>
          </a:bodyPr>
          <a:lstStyle>
            <a:lvl1pPr marL="0" indent="0" algn="l">
              <a:buFontTx/>
              <a:buNone/>
              <a:defRPr sz="1200" b="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School, Department, Center or Institution name can go here</a:t>
            </a:r>
          </a:p>
        </p:txBody>
      </p:sp>
      <p:pic>
        <p:nvPicPr>
          <p:cNvPr id="24" name="Picture 23">
            <a:extLst>
              <a:ext uri="{FF2B5EF4-FFF2-40B4-BE49-F238E27FC236}">
                <a16:creationId xmlns:a16="http://schemas.microsoft.com/office/drawing/2014/main" id="{F794F068-63F6-499E-D216-F39441E6B0A6}"/>
              </a:ext>
            </a:extLst>
          </p:cNvPr>
          <p:cNvPicPr>
            <a:picLocks noChangeAspect="1"/>
          </p:cNvPicPr>
          <p:nvPr userDrawn="1"/>
        </p:nvPicPr>
        <p:blipFill>
          <a:blip r:embed="rId2"/>
          <a:srcRect/>
          <a:stretch/>
        </p:blipFill>
        <p:spPr>
          <a:xfrm>
            <a:off x="9881175" y="6042015"/>
            <a:ext cx="1767449" cy="714726"/>
          </a:xfrm>
          <a:prstGeom prst="rect">
            <a:avLst/>
          </a:prstGeom>
        </p:spPr>
      </p:pic>
      <p:sp>
        <p:nvSpPr>
          <p:cNvPr id="25" name="Text Placeholder 3">
            <a:extLst>
              <a:ext uri="{FF2B5EF4-FFF2-40B4-BE49-F238E27FC236}">
                <a16:creationId xmlns:a16="http://schemas.microsoft.com/office/drawing/2014/main" id="{D23964E1-6855-DA34-3FCD-C6CB08B5859D}"/>
              </a:ext>
            </a:extLst>
          </p:cNvPr>
          <p:cNvSpPr>
            <a:spLocks noGrp="1"/>
          </p:cNvSpPr>
          <p:nvPr>
            <p:ph type="body" sz="quarter" idx="10" hasCustomPrompt="1"/>
          </p:nvPr>
        </p:nvSpPr>
        <p:spPr>
          <a:xfrm>
            <a:off x="991698" y="1864890"/>
            <a:ext cx="3314831" cy="3807265"/>
          </a:xfrm>
        </p:spPr>
        <p:txBody>
          <a:bodyPr lIns="0" rIns="0">
            <a:normAutofit/>
          </a:bodyPr>
          <a:lstStyle>
            <a:lvl1pPr>
              <a:defRPr sz="2400"/>
            </a:lvl1pPr>
            <a:lvl2pPr>
              <a:defRPr/>
            </a:lvl2pPr>
            <a:lvl3pPr>
              <a:defRPr/>
            </a:lvl3pPr>
          </a:lstStyle>
          <a:p>
            <a:pPr lvl="0"/>
            <a:r>
              <a:rPr lang="en-US"/>
              <a:t>Item One</a:t>
            </a:r>
          </a:p>
          <a:p>
            <a:pPr lvl="0"/>
            <a:r>
              <a:rPr lang="en-US"/>
              <a:t>Item Two</a:t>
            </a:r>
          </a:p>
          <a:p>
            <a:pPr lvl="0"/>
            <a:r>
              <a:rPr lang="en-US"/>
              <a:t>Item Three</a:t>
            </a:r>
          </a:p>
          <a:p>
            <a:pPr lvl="1"/>
            <a:r>
              <a:rPr lang="en-US"/>
              <a:t>Sub Bullet One</a:t>
            </a:r>
          </a:p>
          <a:p>
            <a:pPr lvl="2"/>
            <a:r>
              <a:rPr lang="en-US"/>
              <a:t>Sub Bullet Two</a:t>
            </a:r>
          </a:p>
        </p:txBody>
      </p:sp>
      <p:cxnSp>
        <p:nvCxnSpPr>
          <p:cNvPr id="28" name="Straight Connector 27">
            <a:extLst>
              <a:ext uri="{FF2B5EF4-FFF2-40B4-BE49-F238E27FC236}">
                <a16:creationId xmlns:a16="http://schemas.microsoft.com/office/drawing/2014/main" id="{254E42BE-DF6D-668F-8B41-99AFB1495989}"/>
              </a:ext>
            </a:extLst>
          </p:cNvPr>
          <p:cNvCxnSpPr>
            <a:cxnSpLocks/>
          </p:cNvCxnSpPr>
          <p:nvPr userDrawn="1"/>
        </p:nvCxnSpPr>
        <p:spPr>
          <a:xfrm>
            <a:off x="980876" y="1198726"/>
            <a:ext cx="3669782"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3">
            <a:extLst>
              <a:ext uri="{FF2B5EF4-FFF2-40B4-BE49-F238E27FC236}">
                <a16:creationId xmlns:a16="http://schemas.microsoft.com/office/drawing/2014/main" id="{F22FD0CD-FD04-8634-D7B8-F280B324DE97}"/>
              </a:ext>
            </a:extLst>
          </p:cNvPr>
          <p:cNvSpPr>
            <a:spLocks noGrp="1"/>
          </p:cNvSpPr>
          <p:nvPr>
            <p:ph type="body" sz="quarter" idx="17" hasCustomPrompt="1"/>
          </p:nvPr>
        </p:nvSpPr>
        <p:spPr>
          <a:xfrm>
            <a:off x="8434717" y="1864890"/>
            <a:ext cx="3314831" cy="3807265"/>
          </a:xfrm>
        </p:spPr>
        <p:txBody>
          <a:bodyPr lIns="0" rIns="0">
            <a:normAutofit/>
          </a:bodyPr>
          <a:lstStyle>
            <a:lvl1pPr>
              <a:defRPr sz="2400"/>
            </a:lvl1pPr>
            <a:lvl2pPr>
              <a:defRPr/>
            </a:lvl2pPr>
            <a:lvl3pPr>
              <a:defRPr/>
            </a:lvl3pPr>
          </a:lstStyle>
          <a:p>
            <a:pPr lvl="0"/>
            <a:r>
              <a:rPr lang="en-US"/>
              <a:t>Item One</a:t>
            </a:r>
          </a:p>
          <a:p>
            <a:pPr lvl="0"/>
            <a:r>
              <a:rPr lang="en-US"/>
              <a:t>Item Two</a:t>
            </a:r>
          </a:p>
          <a:p>
            <a:pPr lvl="0"/>
            <a:r>
              <a:rPr lang="en-US"/>
              <a:t>Item Three</a:t>
            </a:r>
          </a:p>
          <a:p>
            <a:pPr lvl="1"/>
            <a:r>
              <a:rPr lang="en-US"/>
              <a:t>Sub Bullet One</a:t>
            </a:r>
          </a:p>
          <a:p>
            <a:pPr lvl="2"/>
            <a:r>
              <a:rPr lang="en-US"/>
              <a:t>Sub Bullet Two</a:t>
            </a:r>
          </a:p>
        </p:txBody>
      </p:sp>
      <p:sp>
        <p:nvSpPr>
          <p:cNvPr id="4" name="Text Placeholder 3">
            <a:extLst>
              <a:ext uri="{FF2B5EF4-FFF2-40B4-BE49-F238E27FC236}">
                <a16:creationId xmlns:a16="http://schemas.microsoft.com/office/drawing/2014/main" id="{1057C0FE-2BC5-D429-70D8-1C8427B99C5F}"/>
              </a:ext>
            </a:extLst>
          </p:cNvPr>
          <p:cNvSpPr>
            <a:spLocks noGrp="1"/>
          </p:cNvSpPr>
          <p:nvPr>
            <p:ph type="body" sz="quarter" idx="18" hasCustomPrompt="1"/>
          </p:nvPr>
        </p:nvSpPr>
        <p:spPr>
          <a:xfrm>
            <a:off x="4698459" y="1864890"/>
            <a:ext cx="3314831" cy="3807265"/>
          </a:xfrm>
        </p:spPr>
        <p:txBody>
          <a:bodyPr lIns="0" rIns="0">
            <a:normAutofit/>
          </a:bodyPr>
          <a:lstStyle>
            <a:lvl1pPr>
              <a:defRPr sz="2400"/>
            </a:lvl1pPr>
            <a:lvl2pPr>
              <a:defRPr/>
            </a:lvl2pPr>
            <a:lvl3pPr>
              <a:defRPr/>
            </a:lvl3pPr>
          </a:lstStyle>
          <a:p>
            <a:pPr lvl="0"/>
            <a:r>
              <a:rPr lang="en-US"/>
              <a:t>Item One</a:t>
            </a:r>
          </a:p>
          <a:p>
            <a:pPr lvl="0"/>
            <a:r>
              <a:rPr lang="en-US"/>
              <a:t>Item Two</a:t>
            </a:r>
          </a:p>
          <a:p>
            <a:pPr lvl="0"/>
            <a:r>
              <a:rPr lang="en-US"/>
              <a:t>Item Three</a:t>
            </a:r>
          </a:p>
          <a:p>
            <a:pPr lvl="1"/>
            <a:r>
              <a:rPr lang="en-US"/>
              <a:t>Sub Bullet One</a:t>
            </a:r>
          </a:p>
          <a:p>
            <a:pPr lvl="2"/>
            <a:r>
              <a:rPr lang="en-US"/>
              <a:t>Sub Bullet Two</a:t>
            </a:r>
          </a:p>
        </p:txBody>
      </p:sp>
      <p:cxnSp>
        <p:nvCxnSpPr>
          <p:cNvPr id="5" name="Straight Connector 4">
            <a:extLst>
              <a:ext uri="{FF2B5EF4-FFF2-40B4-BE49-F238E27FC236}">
                <a16:creationId xmlns:a16="http://schemas.microsoft.com/office/drawing/2014/main" id="{CF9D94BB-0800-CABF-5C41-80D1D663F9B7}"/>
              </a:ext>
            </a:extLst>
          </p:cNvPr>
          <p:cNvCxnSpPr>
            <a:cxnSpLocks/>
          </p:cNvCxnSpPr>
          <p:nvPr userDrawn="1"/>
        </p:nvCxnSpPr>
        <p:spPr>
          <a:xfrm flipV="1">
            <a:off x="4502228" y="1881152"/>
            <a:ext cx="0" cy="37910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A7F221C7-D2C2-B9E7-D88F-EEAA59389135}"/>
              </a:ext>
            </a:extLst>
          </p:cNvPr>
          <p:cNvCxnSpPr>
            <a:cxnSpLocks/>
          </p:cNvCxnSpPr>
          <p:nvPr userDrawn="1"/>
        </p:nvCxnSpPr>
        <p:spPr>
          <a:xfrm flipV="1">
            <a:off x="8218822" y="1881152"/>
            <a:ext cx="0" cy="37910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ext Placeholder 3">
            <a:extLst>
              <a:ext uri="{FF2B5EF4-FFF2-40B4-BE49-F238E27FC236}">
                <a16:creationId xmlns:a16="http://schemas.microsoft.com/office/drawing/2014/main" id="{F529CBE9-E801-6775-C916-FBB425AF86E4}"/>
              </a:ext>
            </a:extLst>
          </p:cNvPr>
          <p:cNvSpPr>
            <a:spLocks noGrp="1"/>
          </p:cNvSpPr>
          <p:nvPr>
            <p:ph type="body" sz="quarter" idx="22" hasCustomPrompt="1"/>
          </p:nvPr>
        </p:nvSpPr>
        <p:spPr>
          <a:xfrm>
            <a:off x="8434717" y="1510929"/>
            <a:ext cx="3314831" cy="229382"/>
          </a:xfrm>
        </p:spPr>
        <p:txBody>
          <a:bodyPr lIns="0" rIns="0">
            <a:noAutofit/>
          </a:bodyPr>
          <a:lstStyle>
            <a:lvl1pPr marL="0" indent="0">
              <a:buNone/>
              <a:defRPr sz="1600" b="1">
                <a:solidFill>
                  <a:schemeClr val="accent1"/>
                </a:solidFill>
              </a:defRPr>
            </a:lvl1pPr>
            <a:lvl2pPr marL="457200" indent="0">
              <a:buNone/>
              <a:defRPr/>
            </a:lvl2pPr>
            <a:lvl3pPr marL="914400" indent="0">
              <a:buNone/>
              <a:defRPr/>
            </a:lvl3pPr>
          </a:lstStyle>
          <a:p>
            <a:pPr lvl="0"/>
            <a:r>
              <a:rPr lang="en-US"/>
              <a:t>HEADING</a:t>
            </a:r>
          </a:p>
        </p:txBody>
      </p:sp>
      <p:sp>
        <p:nvSpPr>
          <p:cNvPr id="9" name="Text Placeholder 3">
            <a:extLst>
              <a:ext uri="{FF2B5EF4-FFF2-40B4-BE49-F238E27FC236}">
                <a16:creationId xmlns:a16="http://schemas.microsoft.com/office/drawing/2014/main" id="{FAEC8527-411E-5E2C-A2A5-FE0BFC4B0913}"/>
              </a:ext>
            </a:extLst>
          </p:cNvPr>
          <p:cNvSpPr>
            <a:spLocks noGrp="1"/>
          </p:cNvSpPr>
          <p:nvPr>
            <p:ph type="body" sz="quarter" idx="24" hasCustomPrompt="1"/>
          </p:nvPr>
        </p:nvSpPr>
        <p:spPr>
          <a:xfrm>
            <a:off x="991699" y="1510929"/>
            <a:ext cx="3314830" cy="229382"/>
          </a:xfrm>
        </p:spPr>
        <p:txBody>
          <a:bodyPr lIns="0" rIns="0">
            <a:noAutofit/>
          </a:bodyPr>
          <a:lstStyle>
            <a:lvl1pPr marL="0" indent="0">
              <a:buNone/>
              <a:defRPr sz="1600" b="1">
                <a:solidFill>
                  <a:schemeClr val="accent1"/>
                </a:solidFill>
              </a:defRPr>
            </a:lvl1pPr>
            <a:lvl2pPr marL="457200" indent="0">
              <a:buNone/>
              <a:defRPr/>
            </a:lvl2pPr>
            <a:lvl3pPr marL="914400" indent="0">
              <a:buNone/>
              <a:defRPr/>
            </a:lvl3pPr>
          </a:lstStyle>
          <a:p>
            <a:pPr lvl="0"/>
            <a:r>
              <a:rPr lang="en-US"/>
              <a:t>HEADING</a:t>
            </a:r>
          </a:p>
        </p:txBody>
      </p:sp>
      <p:sp>
        <p:nvSpPr>
          <p:cNvPr id="10" name="Text Placeholder 3">
            <a:extLst>
              <a:ext uri="{FF2B5EF4-FFF2-40B4-BE49-F238E27FC236}">
                <a16:creationId xmlns:a16="http://schemas.microsoft.com/office/drawing/2014/main" id="{FD510753-FC6C-D6C7-BD56-236A18A158EF}"/>
              </a:ext>
            </a:extLst>
          </p:cNvPr>
          <p:cNvSpPr>
            <a:spLocks noGrp="1"/>
          </p:cNvSpPr>
          <p:nvPr>
            <p:ph type="body" sz="quarter" idx="25" hasCustomPrompt="1"/>
          </p:nvPr>
        </p:nvSpPr>
        <p:spPr>
          <a:xfrm>
            <a:off x="4698459" y="1510929"/>
            <a:ext cx="3314831" cy="229382"/>
          </a:xfrm>
        </p:spPr>
        <p:txBody>
          <a:bodyPr lIns="0" rIns="0">
            <a:noAutofit/>
          </a:bodyPr>
          <a:lstStyle>
            <a:lvl1pPr marL="0" indent="0">
              <a:buNone/>
              <a:defRPr sz="1600" b="1">
                <a:solidFill>
                  <a:schemeClr val="accent1"/>
                </a:solidFill>
              </a:defRPr>
            </a:lvl1pPr>
            <a:lvl2pPr marL="457200" indent="0">
              <a:buNone/>
              <a:defRPr/>
            </a:lvl2pPr>
            <a:lvl3pPr marL="914400" indent="0">
              <a:buNone/>
              <a:defRPr/>
            </a:lvl3pPr>
          </a:lstStyle>
          <a:p>
            <a:pPr lvl="0"/>
            <a:r>
              <a:rPr lang="en-US"/>
              <a:t>HEADING</a:t>
            </a:r>
          </a:p>
        </p:txBody>
      </p:sp>
      <p:sp>
        <p:nvSpPr>
          <p:cNvPr id="2" name="Slide Number Placeholder 4">
            <a:extLst>
              <a:ext uri="{FF2B5EF4-FFF2-40B4-BE49-F238E27FC236}">
                <a16:creationId xmlns:a16="http://schemas.microsoft.com/office/drawing/2014/main" id="{32F433CF-6D20-93B3-2EED-7B484C355CA8}"/>
              </a:ext>
            </a:extLst>
          </p:cNvPr>
          <p:cNvSpPr>
            <a:spLocks noGrp="1"/>
          </p:cNvSpPr>
          <p:nvPr>
            <p:ph type="sldNum" sz="quarter" idx="4"/>
          </p:nvPr>
        </p:nvSpPr>
        <p:spPr>
          <a:xfrm>
            <a:off x="5987089" y="6471359"/>
            <a:ext cx="2743200" cy="365125"/>
          </a:xfrm>
        </p:spPr>
        <p:txBody>
          <a:bodyPr/>
          <a:lstStyle/>
          <a:p>
            <a:r>
              <a:rPr lang="en-US" b="1">
                <a:solidFill>
                  <a:schemeClr val="accent2"/>
                </a:solidFill>
                <a:latin typeface="Aptos" panose="020B0004020202020204" pitchFamily="34" charset="0"/>
                <a:cs typeface="Arial" panose="020B0604020202020204" pitchFamily="34" charset="0"/>
              </a:rPr>
              <a:t>Slide </a:t>
            </a:r>
            <a:fld id="{7CD06EFF-F9A5-9E40-A502-3D98189BE54D}" type="slidenum">
              <a:rPr lang="en-US" b="1" smtClean="0">
                <a:solidFill>
                  <a:schemeClr val="accent2"/>
                </a:solidFill>
                <a:latin typeface="Aptos" panose="020B0004020202020204" pitchFamily="34" charset="0"/>
                <a:cs typeface="Arial" panose="020B0604020202020204" pitchFamily="34" charset="0"/>
              </a:rPr>
              <a:pPr/>
              <a:t>‹#›</a:t>
            </a:fld>
            <a:endParaRPr lang="en-US" b="1">
              <a:solidFill>
                <a:schemeClr val="accent2"/>
              </a:solidFill>
              <a:latin typeface="Aptos" panose="020B0004020202020204" pitchFamily="34" charset="0"/>
              <a:cs typeface="Arial" panose="020B0604020202020204" pitchFamily="34" charset="0"/>
            </a:endParaRPr>
          </a:p>
        </p:txBody>
      </p:sp>
      <p:pic>
        <p:nvPicPr>
          <p:cNvPr id="12" name="Picture 11" descr="A blue and white checkered flag&#10;&#10;Description automatically generated">
            <a:extLst>
              <a:ext uri="{FF2B5EF4-FFF2-40B4-BE49-F238E27FC236}">
                <a16:creationId xmlns:a16="http://schemas.microsoft.com/office/drawing/2014/main" id="{2BCEE525-390A-89DB-7DFE-B260ECAD7B19}"/>
              </a:ext>
            </a:extLst>
          </p:cNvPr>
          <p:cNvPicPr>
            <a:picLocks noChangeAspect="1"/>
          </p:cNvPicPr>
          <p:nvPr userDrawn="1"/>
        </p:nvPicPr>
        <p:blipFill>
          <a:blip r:embed="rId3"/>
          <a:stretch>
            <a:fillRect/>
          </a:stretch>
        </p:blipFill>
        <p:spPr>
          <a:xfrm>
            <a:off x="277792" y="0"/>
            <a:ext cx="277793" cy="277793"/>
          </a:xfrm>
          <a:prstGeom prst="rect">
            <a:avLst/>
          </a:prstGeom>
        </p:spPr>
      </p:pic>
      <p:pic>
        <p:nvPicPr>
          <p:cNvPr id="13" name="Picture 12">
            <a:extLst>
              <a:ext uri="{FF2B5EF4-FFF2-40B4-BE49-F238E27FC236}">
                <a16:creationId xmlns:a16="http://schemas.microsoft.com/office/drawing/2014/main" id="{DA48B225-FA33-4F67-2EC2-996B8498CA3E}"/>
              </a:ext>
            </a:extLst>
          </p:cNvPr>
          <p:cNvPicPr>
            <a:picLocks noChangeAspect="1"/>
          </p:cNvPicPr>
          <p:nvPr userDrawn="1"/>
        </p:nvPicPr>
        <p:blipFill>
          <a:blip r:embed="rId4"/>
          <a:srcRect/>
          <a:stretch/>
        </p:blipFill>
        <p:spPr>
          <a:xfrm>
            <a:off x="8937523" y="6461313"/>
            <a:ext cx="396687" cy="396687"/>
          </a:xfrm>
          <a:prstGeom prst="rect">
            <a:avLst/>
          </a:prstGeom>
        </p:spPr>
      </p:pic>
      <p:sp>
        <p:nvSpPr>
          <p:cNvPr id="16" name="Rectangle 15">
            <a:extLst>
              <a:ext uri="{FF2B5EF4-FFF2-40B4-BE49-F238E27FC236}">
                <a16:creationId xmlns:a16="http://schemas.microsoft.com/office/drawing/2014/main" id="{555B13DC-1F34-EF46-314D-954819FE9735}"/>
              </a:ext>
            </a:extLst>
          </p:cNvPr>
          <p:cNvSpPr/>
          <p:nvPr userDrawn="1"/>
        </p:nvSpPr>
        <p:spPr>
          <a:xfrm>
            <a:off x="0" y="276932"/>
            <a:ext cx="277792" cy="658106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7" name="Rectangle 16">
            <a:extLst>
              <a:ext uri="{FF2B5EF4-FFF2-40B4-BE49-F238E27FC236}">
                <a16:creationId xmlns:a16="http://schemas.microsoft.com/office/drawing/2014/main" id="{D471BE1D-9104-31BF-8433-E258C94C444D}"/>
              </a:ext>
            </a:extLst>
          </p:cNvPr>
          <p:cNvSpPr/>
          <p:nvPr userDrawn="1"/>
        </p:nvSpPr>
        <p:spPr>
          <a:xfrm>
            <a:off x="0" y="0"/>
            <a:ext cx="277794" cy="2769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04811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Bullet Four Column">
    <p:bg>
      <p:bgPr>
        <a:solidFill>
          <a:schemeClr val="bg1"/>
        </a:solidFill>
        <a:effectLst/>
      </p:bgPr>
    </p:bg>
    <p:spTree>
      <p:nvGrpSpPr>
        <p:cNvPr id="1" name=""/>
        <p:cNvGrpSpPr/>
        <p:nvPr/>
      </p:nvGrpSpPr>
      <p:grpSpPr>
        <a:xfrm>
          <a:off x="0" y="0"/>
          <a:ext cx="0" cy="0"/>
          <a:chOff x="0" y="0"/>
          <a:chExt cx="0" cy="0"/>
        </a:xfrm>
      </p:grpSpPr>
      <p:sp>
        <p:nvSpPr>
          <p:cNvPr id="22" name="Text Placeholder 8">
            <a:extLst>
              <a:ext uri="{FF2B5EF4-FFF2-40B4-BE49-F238E27FC236}">
                <a16:creationId xmlns:a16="http://schemas.microsoft.com/office/drawing/2014/main" id="{9DA80ABA-642B-4CD6-4C1C-51D2AF4F572B}"/>
              </a:ext>
            </a:extLst>
          </p:cNvPr>
          <p:cNvSpPr>
            <a:spLocks noGrp="1"/>
          </p:cNvSpPr>
          <p:nvPr>
            <p:ph type="body" sz="quarter" idx="15" hasCustomPrompt="1"/>
          </p:nvPr>
        </p:nvSpPr>
        <p:spPr>
          <a:xfrm>
            <a:off x="992355" y="476789"/>
            <a:ext cx="10757719" cy="714726"/>
          </a:xfrm>
        </p:spPr>
        <p:txBody>
          <a:bodyPr lIns="0" rIns="0">
            <a:normAutofit/>
          </a:bodyPr>
          <a:lstStyle>
            <a:lvl1pPr marL="0" indent="0" algn="l">
              <a:lnSpc>
                <a:spcPct val="90000"/>
              </a:lnSpc>
              <a:buFontTx/>
              <a:buNone/>
              <a:defRPr sz="4000" b="1">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Title and Bullet Four Column</a:t>
            </a:r>
          </a:p>
        </p:txBody>
      </p:sp>
      <p:sp>
        <p:nvSpPr>
          <p:cNvPr id="20" name="Rectangle 19">
            <a:extLst>
              <a:ext uri="{FF2B5EF4-FFF2-40B4-BE49-F238E27FC236}">
                <a16:creationId xmlns:a16="http://schemas.microsoft.com/office/drawing/2014/main" id="{DF416B0D-2499-002F-7721-8DA278880EFD}"/>
              </a:ext>
            </a:extLst>
          </p:cNvPr>
          <p:cNvSpPr/>
          <p:nvPr userDrawn="1"/>
        </p:nvSpPr>
        <p:spPr>
          <a:xfrm rot="5400000">
            <a:off x="4411715" y="2332192"/>
            <a:ext cx="391886" cy="865973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13">
            <a:extLst>
              <a:ext uri="{FF2B5EF4-FFF2-40B4-BE49-F238E27FC236}">
                <a16:creationId xmlns:a16="http://schemas.microsoft.com/office/drawing/2014/main" id="{59B13EA6-95FC-4931-D94E-76CD767560A5}"/>
              </a:ext>
            </a:extLst>
          </p:cNvPr>
          <p:cNvSpPr>
            <a:spLocks noGrp="1"/>
          </p:cNvSpPr>
          <p:nvPr>
            <p:ph type="body" sz="quarter" idx="14" hasCustomPrompt="1"/>
          </p:nvPr>
        </p:nvSpPr>
        <p:spPr>
          <a:xfrm>
            <a:off x="992026" y="6466113"/>
            <a:ext cx="7945496" cy="375619"/>
          </a:xfrm>
        </p:spPr>
        <p:txBody>
          <a:bodyPr wrap="square" lIns="0" tIns="0" rIns="0" bIns="0" anchor="ctr" anchorCtr="0">
            <a:noAutofit/>
          </a:bodyPr>
          <a:lstStyle>
            <a:lvl1pPr marL="0" indent="0" algn="l">
              <a:buFontTx/>
              <a:buNone/>
              <a:defRPr sz="1200" b="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School, Department, Center or Institution name can go here</a:t>
            </a:r>
          </a:p>
        </p:txBody>
      </p:sp>
      <p:pic>
        <p:nvPicPr>
          <p:cNvPr id="24" name="Picture 23">
            <a:extLst>
              <a:ext uri="{FF2B5EF4-FFF2-40B4-BE49-F238E27FC236}">
                <a16:creationId xmlns:a16="http://schemas.microsoft.com/office/drawing/2014/main" id="{F794F068-63F6-499E-D216-F39441E6B0A6}"/>
              </a:ext>
            </a:extLst>
          </p:cNvPr>
          <p:cNvPicPr>
            <a:picLocks noChangeAspect="1"/>
          </p:cNvPicPr>
          <p:nvPr userDrawn="1"/>
        </p:nvPicPr>
        <p:blipFill>
          <a:blip r:embed="rId2"/>
          <a:srcRect/>
          <a:stretch/>
        </p:blipFill>
        <p:spPr>
          <a:xfrm>
            <a:off x="9881175" y="6042015"/>
            <a:ext cx="1767449" cy="714726"/>
          </a:xfrm>
          <a:prstGeom prst="rect">
            <a:avLst/>
          </a:prstGeom>
        </p:spPr>
      </p:pic>
      <p:sp>
        <p:nvSpPr>
          <p:cNvPr id="25" name="Text Placeholder 3">
            <a:extLst>
              <a:ext uri="{FF2B5EF4-FFF2-40B4-BE49-F238E27FC236}">
                <a16:creationId xmlns:a16="http://schemas.microsoft.com/office/drawing/2014/main" id="{D23964E1-6855-DA34-3FCD-C6CB08B5859D}"/>
              </a:ext>
            </a:extLst>
          </p:cNvPr>
          <p:cNvSpPr>
            <a:spLocks noGrp="1"/>
          </p:cNvSpPr>
          <p:nvPr>
            <p:ph type="body" sz="quarter" idx="10" hasCustomPrompt="1"/>
          </p:nvPr>
        </p:nvSpPr>
        <p:spPr>
          <a:xfrm>
            <a:off x="991699" y="1864890"/>
            <a:ext cx="2528249" cy="3807265"/>
          </a:xfrm>
        </p:spPr>
        <p:txBody>
          <a:bodyPr lIns="0" rIns="0">
            <a:normAutofit/>
          </a:bodyPr>
          <a:lstStyle>
            <a:lvl1pPr>
              <a:defRPr sz="2400"/>
            </a:lvl1pPr>
            <a:lvl2pPr>
              <a:defRPr/>
            </a:lvl2pPr>
            <a:lvl3pPr>
              <a:defRPr/>
            </a:lvl3pPr>
          </a:lstStyle>
          <a:p>
            <a:pPr lvl="0"/>
            <a:r>
              <a:rPr lang="en-US"/>
              <a:t>Item One</a:t>
            </a:r>
          </a:p>
          <a:p>
            <a:pPr lvl="0"/>
            <a:r>
              <a:rPr lang="en-US"/>
              <a:t>Item Two</a:t>
            </a:r>
          </a:p>
          <a:p>
            <a:pPr lvl="0"/>
            <a:r>
              <a:rPr lang="en-US"/>
              <a:t>Item Three</a:t>
            </a:r>
          </a:p>
          <a:p>
            <a:pPr lvl="1"/>
            <a:r>
              <a:rPr lang="en-US"/>
              <a:t>Sub Bullet One</a:t>
            </a:r>
          </a:p>
          <a:p>
            <a:pPr lvl="2"/>
            <a:r>
              <a:rPr lang="en-US"/>
              <a:t>Sub Bullet Two</a:t>
            </a:r>
          </a:p>
        </p:txBody>
      </p:sp>
      <p:cxnSp>
        <p:nvCxnSpPr>
          <p:cNvPr id="28" name="Straight Connector 27">
            <a:extLst>
              <a:ext uri="{FF2B5EF4-FFF2-40B4-BE49-F238E27FC236}">
                <a16:creationId xmlns:a16="http://schemas.microsoft.com/office/drawing/2014/main" id="{254E42BE-DF6D-668F-8B41-99AFB1495989}"/>
              </a:ext>
            </a:extLst>
          </p:cNvPr>
          <p:cNvCxnSpPr>
            <a:cxnSpLocks/>
          </p:cNvCxnSpPr>
          <p:nvPr userDrawn="1"/>
        </p:nvCxnSpPr>
        <p:spPr>
          <a:xfrm>
            <a:off x="980876" y="1198726"/>
            <a:ext cx="3669782"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CF9D94BB-0800-CABF-5C41-80D1D663F9B7}"/>
              </a:ext>
            </a:extLst>
          </p:cNvPr>
          <p:cNvCxnSpPr>
            <a:cxnSpLocks/>
          </p:cNvCxnSpPr>
          <p:nvPr userDrawn="1"/>
        </p:nvCxnSpPr>
        <p:spPr>
          <a:xfrm flipV="1">
            <a:off x="3627157" y="1881152"/>
            <a:ext cx="0" cy="37910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A7F221C7-D2C2-B9E7-D88F-EEAA59389135}"/>
              </a:ext>
            </a:extLst>
          </p:cNvPr>
          <p:cNvCxnSpPr>
            <a:cxnSpLocks/>
          </p:cNvCxnSpPr>
          <p:nvPr userDrawn="1"/>
        </p:nvCxnSpPr>
        <p:spPr>
          <a:xfrm flipV="1">
            <a:off x="9115256" y="1881152"/>
            <a:ext cx="0" cy="37910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 Placeholder 3">
            <a:extLst>
              <a:ext uri="{FF2B5EF4-FFF2-40B4-BE49-F238E27FC236}">
                <a16:creationId xmlns:a16="http://schemas.microsoft.com/office/drawing/2014/main" id="{2C05D48C-4AA9-32C3-E59C-78282BD05461}"/>
              </a:ext>
            </a:extLst>
          </p:cNvPr>
          <p:cNvSpPr>
            <a:spLocks noGrp="1"/>
          </p:cNvSpPr>
          <p:nvPr>
            <p:ph type="body" sz="quarter" idx="19" hasCustomPrompt="1"/>
          </p:nvPr>
        </p:nvSpPr>
        <p:spPr>
          <a:xfrm>
            <a:off x="3734899" y="1864890"/>
            <a:ext cx="2528249" cy="3807265"/>
          </a:xfrm>
        </p:spPr>
        <p:txBody>
          <a:bodyPr lIns="0" rIns="0">
            <a:normAutofit/>
          </a:bodyPr>
          <a:lstStyle>
            <a:lvl1pPr>
              <a:defRPr sz="2400"/>
            </a:lvl1pPr>
            <a:lvl2pPr>
              <a:defRPr/>
            </a:lvl2pPr>
            <a:lvl3pPr>
              <a:defRPr/>
            </a:lvl3pPr>
          </a:lstStyle>
          <a:p>
            <a:pPr lvl="0"/>
            <a:r>
              <a:rPr lang="en-US"/>
              <a:t>Item One</a:t>
            </a:r>
          </a:p>
          <a:p>
            <a:pPr lvl="0"/>
            <a:r>
              <a:rPr lang="en-US"/>
              <a:t>Item Two</a:t>
            </a:r>
          </a:p>
          <a:p>
            <a:pPr lvl="0"/>
            <a:r>
              <a:rPr lang="en-US"/>
              <a:t>Item Three</a:t>
            </a:r>
          </a:p>
          <a:p>
            <a:pPr lvl="1"/>
            <a:r>
              <a:rPr lang="en-US"/>
              <a:t>Sub Bullet One</a:t>
            </a:r>
          </a:p>
          <a:p>
            <a:pPr lvl="2"/>
            <a:r>
              <a:rPr lang="en-US"/>
              <a:t>Sub Bullet Two</a:t>
            </a:r>
          </a:p>
        </p:txBody>
      </p:sp>
      <p:sp>
        <p:nvSpPr>
          <p:cNvPr id="10" name="Text Placeholder 3">
            <a:extLst>
              <a:ext uri="{FF2B5EF4-FFF2-40B4-BE49-F238E27FC236}">
                <a16:creationId xmlns:a16="http://schemas.microsoft.com/office/drawing/2014/main" id="{9DA69184-351A-0F32-D962-F3CA1B334608}"/>
              </a:ext>
            </a:extLst>
          </p:cNvPr>
          <p:cNvSpPr>
            <a:spLocks noGrp="1"/>
          </p:cNvSpPr>
          <p:nvPr>
            <p:ph type="body" sz="quarter" idx="20" hasCustomPrompt="1"/>
          </p:nvPr>
        </p:nvSpPr>
        <p:spPr>
          <a:xfrm>
            <a:off x="6478099" y="1864890"/>
            <a:ext cx="2528249" cy="3807265"/>
          </a:xfrm>
        </p:spPr>
        <p:txBody>
          <a:bodyPr lIns="0" rIns="0">
            <a:normAutofit/>
          </a:bodyPr>
          <a:lstStyle>
            <a:lvl1pPr>
              <a:defRPr sz="2400"/>
            </a:lvl1pPr>
            <a:lvl2pPr>
              <a:defRPr/>
            </a:lvl2pPr>
            <a:lvl3pPr>
              <a:defRPr/>
            </a:lvl3pPr>
          </a:lstStyle>
          <a:p>
            <a:pPr lvl="0"/>
            <a:r>
              <a:rPr lang="en-US"/>
              <a:t>Item One</a:t>
            </a:r>
          </a:p>
          <a:p>
            <a:pPr lvl="0"/>
            <a:r>
              <a:rPr lang="en-US"/>
              <a:t>Item Two</a:t>
            </a:r>
          </a:p>
          <a:p>
            <a:pPr lvl="0"/>
            <a:r>
              <a:rPr lang="en-US"/>
              <a:t>Item Three</a:t>
            </a:r>
          </a:p>
          <a:p>
            <a:pPr lvl="1"/>
            <a:r>
              <a:rPr lang="en-US"/>
              <a:t>Sub Bullet One</a:t>
            </a:r>
          </a:p>
          <a:p>
            <a:pPr lvl="2"/>
            <a:r>
              <a:rPr lang="en-US"/>
              <a:t>Sub Bullet Two</a:t>
            </a:r>
          </a:p>
        </p:txBody>
      </p:sp>
      <p:sp>
        <p:nvSpPr>
          <p:cNvPr id="12" name="Text Placeholder 3">
            <a:extLst>
              <a:ext uri="{FF2B5EF4-FFF2-40B4-BE49-F238E27FC236}">
                <a16:creationId xmlns:a16="http://schemas.microsoft.com/office/drawing/2014/main" id="{C87F8D9E-0BB7-F906-7378-3D6CF1D72D37}"/>
              </a:ext>
            </a:extLst>
          </p:cNvPr>
          <p:cNvSpPr>
            <a:spLocks noGrp="1"/>
          </p:cNvSpPr>
          <p:nvPr>
            <p:ph type="body" sz="quarter" idx="21" hasCustomPrompt="1"/>
          </p:nvPr>
        </p:nvSpPr>
        <p:spPr>
          <a:xfrm>
            <a:off x="9221300" y="1864890"/>
            <a:ext cx="2528249" cy="3807265"/>
          </a:xfrm>
        </p:spPr>
        <p:txBody>
          <a:bodyPr lIns="0" rIns="0">
            <a:normAutofit/>
          </a:bodyPr>
          <a:lstStyle>
            <a:lvl1pPr>
              <a:defRPr sz="2400"/>
            </a:lvl1pPr>
            <a:lvl2pPr>
              <a:defRPr/>
            </a:lvl2pPr>
            <a:lvl3pPr>
              <a:defRPr/>
            </a:lvl3pPr>
          </a:lstStyle>
          <a:p>
            <a:pPr lvl="0"/>
            <a:r>
              <a:rPr lang="en-US"/>
              <a:t>Item One</a:t>
            </a:r>
          </a:p>
          <a:p>
            <a:pPr lvl="0"/>
            <a:r>
              <a:rPr lang="en-US"/>
              <a:t>Item Two</a:t>
            </a:r>
          </a:p>
          <a:p>
            <a:pPr lvl="0"/>
            <a:r>
              <a:rPr lang="en-US"/>
              <a:t>Item Three</a:t>
            </a:r>
          </a:p>
          <a:p>
            <a:pPr lvl="1"/>
            <a:r>
              <a:rPr lang="en-US"/>
              <a:t>Sub Bullet One</a:t>
            </a:r>
          </a:p>
          <a:p>
            <a:pPr lvl="2"/>
            <a:r>
              <a:rPr lang="en-US"/>
              <a:t>Sub Bullet Two</a:t>
            </a:r>
          </a:p>
        </p:txBody>
      </p:sp>
      <p:cxnSp>
        <p:nvCxnSpPr>
          <p:cNvPr id="14" name="Straight Connector 13">
            <a:extLst>
              <a:ext uri="{FF2B5EF4-FFF2-40B4-BE49-F238E27FC236}">
                <a16:creationId xmlns:a16="http://schemas.microsoft.com/office/drawing/2014/main" id="{590AC577-0C87-7A68-EE19-2E7C06246C8E}"/>
              </a:ext>
            </a:extLst>
          </p:cNvPr>
          <p:cNvCxnSpPr>
            <a:cxnSpLocks/>
          </p:cNvCxnSpPr>
          <p:nvPr userDrawn="1"/>
        </p:nvCxnSpPr>
        <p:spPr>
          <a:xfrm flipV="1">
            <a:off x="6372056" y="1881152"/>
            <a:ext cx="0" cy="37910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 Placeholder 3">
            <a:extLst>
              <a:ext uri="{FF2B5EF4-FFF2-40B4-BE49-F238E27FC236}">
                <a16:creationId xmlns:a16="http://schemas.microsoft.com/office/drawing/2014/main" id="{7753F216-AF7E-6457-D2FB-51903EBD938F}"/>
              </a:ext>
            </a:extLst>
          </p:cNvPr>
          <p:cNvSpPr>
            <a:spLocks noGrp="1"/>
          </p:cNvSpPr>
          <p:nvPr>
            <p:ph type="body" sz="quarter" idx="22" hasCustomPrompt="1"/>
          </p:nvPr>
        </p:nvSpPr>
        <p:spPr>
          <a:xfrm>
            <a:off x="6478099" y="1510929"/>
            <a:ext cx="2528249" cy="229382"/>
          </a:xfrm>
        </p:spPr>
        <p:txBody>
          <a:bodyPr lIns="0" rIns="0">
            <a:noAutofit/>
          </a:bodyPr>
          <a:lstStyle>
            <a:lvl1pPr marL="0" indent="0">
              <a:buNone/>
              <a:defRPr sz="1600" b="1">
                <a:solidFill>
                  <a:schemeClr val="accent1"/>
                </a:solidFill>
              </a:defRPr>
            </a:lvl1pPr>
            <a:lvl2pPr marL="457200" indent="0">
              <a:buNone/>
              <a:defRPr/>
            </a:lvl2pPr>
            <a:lvl3pPr marL="914400" indent="0">
              <a:buNone/>
              <a:defRPr/>
            </a:lvl3pPr>
          </a:lstStyle>
          <a:p>
            <a:pPr lvl="0"/>
            <a:r>
              <a:rPr lang="en-US"/>
              <a:t>HEADING</a:t>
            </a:r>
          </a:p>
        </p:txBody>
      </p:sp>
      <p:sp>
        <p:nvSpPr>
          <p:cNvPr id="16" name="Text Placeholder 3">
            <a:extLst>
              <a:ext uri="{FF2B5EF4-FFF2-40B4-BE49-F238E27FC236}">
                <a16:creationId xmlns:a16="http://schemas.microsoft.com/office/drawing/2014/main" id="{F665EE6F-364C-2188-06AD-856CA22E7ECC}"/>
              </a:ext>
            </a:extLst>
          </p:cNvPr>
          <p:cNvSpPr>
            <a:spLocks noGrp="1"/>
          </p:cNvSpPr>
          <p:nvPr>
            <p:ph type="body" sz="quarter" idx="23" hasCustomPrompt="1"/>
          </p:nvPr>
        </p:nvSpPr>
        <p:spPr>
          <a:xfrm>
            <a:off x="9221299" y="1510929"/>
            <a:ext cx="2528249" cy="229382"/>
          </a:xfrm>
        </p:spPr>
        <p:txBody>
          <a:bodyPr lIns="0" rIns="0">
            <a:noAutofit/>
          </a:bodyPr>
          <a:lstStyle>
            <a:lvl1pPr marL="0" indent="0">
              <a:buNone/>
              <a:defRPr sz="1600" b="1">
                <a:solidFill>
                  <a:schemeClr val="accent1"/>
                </a:solidFill>
              </a:defRPr>
            </a:lvl1pPr>
            <a:lvl2pPr marL="457200" indent="0">
              <a:buNone/>
              <a:defRPr/>
            </a:lvl2pPr>
            <a:lvl3pPr marL="914400" indent="0">
              <a:buNone/>
              <a:defRPr/>
            </a:lvl3pPr>
          </a:lstStyle>
          <a:p>
            <a:pPr lvl="0"/>
            <a:r>
              <a:rPr lang="en-US"/>
              <a:t>HEADING</a:t>
            </a:r>
          </a:p>
        </p:txBody>
      </p:sp>
      <p:sp>
        <p:nvSpPr>
          <p:cNvPr id="17" name="Text Placeholder 3">
            <a:extLst>
              <a:ext uri="{FF2B5EF4-FFF2-40B4-BE49-F238E27FC236}">
                <a16:creationId xmlns:a16="http://schemas.microsoft.com/office/drawing/2014/main" id="{1B9560F0-A4F7-998E-3EE4-F272C0107166}"/>
              </a:ext>
            </a:extLst>
          </p:cNvPr>
          <p:cNvSpPr>
            <a:spLocks noGrp="1"/>
          </p:cNvSpPr>
          <p:nvPr>
            <p:ph type="body" sz="quarter" idx="24" hasCustomPrompt="1"/>
          </p:nvPr>
        </p:nvSpPr>
        <p:spPr>
          <a:xfrm>
            <a:off x="991699" y="1510929"/>
            <a:ext cx="2528249" cy="229382"/>
          </a:xfrm>
        </p:spPr>
        <p:txBody>
          <a:bodyPr lIns="0" rIns="0">
            <a:noAutofit/>
          </a:bodyPr>
          <a:lstStyle>
            <a:lvl1pPr marL="0" indent="0">
              <a:buNone/>
              <a:defRPr sz="1600" b="1">
                <a:solidFill>
                  <a:schemeClr val="accent1"/>
                </a:solidFill>
              </a:defRPr>
            </a:lvl1pPr>
            <a:lvl2pPr marL="457200" indent="0">
              <a:buNone/>
              <a:defRPr/>
            </a:lvl2pPr>
            <a:lvl3pPr marL="914400" indent="0">
              <a:buNone/>
              <a:defRPr/>
            </a:lvl3pPr>
          </a:lstStyle>
          <a:p>
            <a:pPr lvl="0"/>
            <a:r>
              <a:rPr lang="en-US"/>
              <a:t>HEADING</a:t>
            </a:r>
          </a:p>
        </p:txBody>
      </p:sp>
      <p:sp>
        <p:nvSpPr>
          <p:cNvPr id="18" name="Text Placeholder 3">
            <a:extLst>
              <a:ext uri="{FF2B5EF4-FFF2-40B4-BE49-F238E27FC236}">
                <a16:creationId xmlns:a16="http://schemas.microsoft.com/office/drawing/2014/main" id="{B0019F25-3E8B-6B27-5884-FC5F1FA3A64F}"/>
              </a:ext>
            </a:extLst>
          </p:cNvPr>
          <p:cNvSpPr>
            <a:spLocks noGrp="1"/>
          </p:cNvSpPr>
          <p:nvPr>
            <p:ph type="body" sz="quarter" idx="25" hasCustomPrompt="1"/>
          </p:nvPr>
        </p:nvSpPr>
        <p:spPr>
          <a:xfrm>
            <a:off x="3734899" y="1510929"/>
            <a:ext cx="2528249" cy="229382"/>
          </a:xfrm>
        </p:spPr>
        <p:txBody>
          <a:bodyPr lIns="0" rIns="0">
            <a:noAutofit/>
          </a:bodyPr>
          <a:lstStyle>
            <a:lvl1pPr marL="0" indent="0">
              <a:buNone/>
              <a:defRPr sz="1600" b="1">
                <a:solidFill>
                  <a:schemeClr val="accent1"/>
                </a:solidFill>
              </a:defRPr>
            </a:lvl1pPr>
            <a:lvl2pPr marL="457200" indent="0">
              <a:buNone/>
              <a:defRPr/>
            </a:lvl2pPr>
            <a:lvl3pPr marL="914400" indent="0">
              <a:buNone/>
              <a:defRPr/>
            </a:lvl3pPr>
          </a:lstStyle>
          <a:p>
            <a:pPr lvl="0"/>
            <a:r>
              <a:rPr lang="en-US"/>
              <a:t>HEADING</a:t>
            </a:r>
          </a:p>
        </p:txBody>
      </p:sp>
      <p:sp>
        <p:nvSpPr>
          <p:cNvPr id="2" name="Slide Number Placeholder 4">
            <a:extLst>
              <a:ext uri="{FF2B5EF4-FFF2-40B4-BE49-F238E27FC236}">
                <a16:creationId xmlns:a16="http://schemas.microsoft.com/office/drawing/2014/main" id="{0EF860DD-ED13-CD0A-ECF9-9E4118B3E4C6}"/>
              </a:ext>
            </a:extLst>
          </p:cNvPr>
          <p:cNvSpPr>
            <a:spLocks noGrp="1"/>
          </p:cNvSpPr>
          <p:nvPr>
            <p:ph type="sldNum" sz="quarter" idx="4"/>
          </p:nvPr>
        </p:nvSpPr>
        <p:spPr>
          <a:xfrm>
            <a:off x="5987089" y="6471359"/>
            <a:ext cx="2743200" cy="365125"/>
          </a:xfrm>
        </p:spPr>
        <p:txBody>
          <a:bodyPr/>
          <a:lstStyle/>
          <a:p>
            <a:r>
              <a:rPr lang="en-US" b="1">
                <a:solidFill>
                  <a:schemeClr val="accent2"/>
                </a:solidFill>
                <a:latin typeface="Aptos" panose="020B0004020202020204" pitchFamily="34" charset="0"/>
                <a:cs typeface="Arial" panose="020B0604020202020204" pitchFamily="34" charset="0"/>
              </a:rPr>
              <a:t>Slide </a:t>
            </a:r>
            <a:fld id="{7CD06EFF-F9A5-9E40-A502-3D98189BE54D}" type="slidenum">
              <a:rPr lang="en-US" b="1" smtClean="0">
                <a:solidFill>
                  <a:schemeClr val="accent2"/>
                </a:solidFill>
                <a:latin typeface="Aptos" panose="020B0004020202020204" pitchFamily="34" charset="0"/>
                <a:cs typeface="Arial" panose="020B0604020202020204" pitchFamily="34" charset="0"/>
              </a:rPr>
              <a:pPr/>
              <a:t>‹#›</a:t>
            </a:fld>
            <a:endParaRPr lang="en-US" b="1">
              <a:solidFill>
                <a:schemeClr val="accent2"/>
              </a:solidFill>
              <a:latin typeface="Aptos" panose="020B0004020202020204" pitchFamily="34" charset="0"/>
              <a:cs typeface="Arial" panose="020B0604020202020204" pitchFamily="34" charset="0"/>
            </a:endParaRPr>
          </a:p>
        </p:txBody>
      </p:sp>
      <p:pic>
        <p:nvPicPr>
          <p:cNvPr id="3" name="Picture 2" descr="A blue and white checkered flag&#10;&#10;Description automatically generated">
            <a:extLst>
              <a:ext uri="{FF2B5EF4-FFF2-40B4-BE49-F238E27FC236}">
                <a16:creationId xmlns:a16="http://schemas.microsoft.com/office/drawing/2014/main" id="{EB619028-9DFD-7A8D-B821-5088F87A8478}"/>
              </a:ext>
            </a:extLst>
          </p:cNvPr>
          <p:cNvPicPr>
            <a:picLocks noChangeAspect="1"/>
          </p:cNvPicPr>
          <p:nvPr userDrawn="1"/>
        </p:nvPicPr>
        <p:blipFill>
          <a:blip r:embed="rId3"/>
          <a:stretch>
            <a:fillRect/>
          </a:stretch>
        </p:blipFill>
        <p:spPr>
          <a:xfrm>
            <a:off x="277792" y="0"/>
            <a:ext cx="277793" cy="277793"/>
          </a:xfrm>
          <a:prstGeom prst="rect">
            <a:avLst/>
          </a:prstGeom>
        </p:spPr>
      </p:pic>
      <p:pic>
        <p:nvPicPr>
          <p:cNvPr id="4" name="Picture 3">
            <a:extLst>
              <a:ext uri="{FF2B5EF4-FFF2-40B4-BE49-F238E27FC236}">
                <a16:creationId xmlns:a16="http://schemas.microsoft.com/office/drawing/2014/main" id="{4BDBDFA8-C927-71D9-6DF8-E047A9FF2E2C}"/>
              </a:ext>
            </a:extLst>
          </p:cNvPr>
          <p:cNvPicPr>
            <a:picLocks noChangeAspect="1"/>
          </p:cNvPicPr>
          <p:nvPr userDrawn="1"/>
        </p:nvPicPr>
        <p:blipFill>
          <a:blip r:embed="rId4"/>
          <a:srcRect/>
          <a:stretch/>
        </p:blipFill>
        <p:spPr>
          <a:xfrm>
            <a:off x="8937523" y="6461313"/>
            <a:ext cx="396687" cy="396687"/>
          </a:xfrm>
          <a:prstGeom prst="rect">
            <a:avLst/>
          </a:prstGeom>
        </p:spPr>
      </p:pic>
      <p:sp>
        <p:nvSpPr>
          <p:cNvPr id="26" name="Rectangle 25">
            <a:extLst>
              <a:ext uri="{FF2B5EF4-FFF2-40B4-BE49-F238E27FC236}">
                <a16:creationId xmlns:a16="http://schemas.microsoft.com/office/drawing/2014/main" id="{A8D290B1-093A-50FF-2B97-B10D49C4639E}"/>
              </a:ext>
            </a:extLst>
          </p:cNvPr>
          <p:cNvSpPr/>
          <p:nvPr userDrawn="1"/>
        </p:nvSpPr>
        <p:spPr>
          <a:xfrm>
            <a:off x="0" y="276932"/>
            <a:ext cx="277792" cy="658106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7" name="Rectangle 26">
            <a:extLst>
              <a:ext uri="{FF2B5EF4-FFF2-40B4-BE49-F238E27FC236}">
                <a16:creationId xmlns:a16="http://schemas.microsoft.com/office/drawing/2014/main" id="{56DE2519-9A40-BE1F-019D-1EC1D2273B29}"/>
              </a:ext>
            </a:extLst>
          </p:cNvPr>
          <p:cNvSpPr/>
          <p:nvPr userDrawn="1"/>
        </p:nvSpPr>
        <p:spPr>
          <a:xfrm>
            <a:off x="0" y="0"/>
            <a:ext cx="277794" cy="2769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50004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Bullet Single Column w/Photo">
    <p:bg>
      <p:bgPr>
        <a:solidFill>
          <a:schemeClr val="bg1"/>
        </a:solidFill>
        <a:effectLst/>
      </p:bgPr>
    </p:bg>
    <p:spTree>
      <p:nvGrpSpPr>
        <p:cNvPr id="1" name=""/>
        <p:cNvGrpSpPr/>
        <p:nvPr/>
      </p:nvGrpSpPr>
      <p:grpSpPr>
        <a:xfrm>
          <a:off x="0" y="0"/>
          <a:ext cx="0" cy="0"/>
          <a:chOff x="0" y="0"/>
          <a:chExt cx="0" cy="0"/>
        </a:xfrm>
      </p:grpSpPr>
      <p:sp>
        <p:nvSpPr>
          <p:cNvPr id="22" name="Text Placeholder 8">
            <a:extLst>
              <a:ext uri="{FF2B5EF4-FFF2-40B4-BE49-F238E27FC236}">
                <a16:creationId xmlns:a16="http://schemas.microsoft.com/office/drawing/2014/main" id="{9DA80ABA-642B-4CD6-4C1C-51D2AF4F572B}"/>
              </a:ext>
            </a:extLst>
          </p:cNvPr>
          <p:cNvSpPr>
            <a:spLocks noGrp="1"/>
          </p:cNvSpPr>
          <p:nvPr>
            <p:ph type="body" sz="quarter" idx="15" hasCustomPrompt="1"/>
          </p:nvPr>
        </p:nvSpPr>
        <p:spPr>
          <a:xfrm>
            <a:off x="992356" y="476789"/>
            <a:ext cx="6204858" cy="1262706"/>
          </a:xfrm>
        </p:spPr>
        <p:txBody>
          <a:bodyPr lIns="0" rIns="0">
            <a:normAutofit/>
          </a:bodyPr>
          <a:lstStyle>
            <a:lvl1pPr marL="0" indent="0" algn="l">
              <a:lnSpc>
                <a:spcPct val="90000"/>
              </a:lnSpc>
              <a:buFontTx/>
              <a:buNone/>
              <a:defRPr sz="4000" b="1">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Title and Bullet Single Column with Photo</a:t>
            </a:r>
          </a:p>
        </p:txBody>
      </p:sp>
      <p:sp>
        <p:nvSpPr>
          <p:cNvPr id="20" name="Rectangle 19">
            <a:extLst>
              <a:ext uri="{FF2B5EF4-FFF2-40B4-BE49-F238E27FC236}">
                <a16:creationId xmlns:a16="http://schemas.microsoft.com/office/drawing/2014/main" id="{DF416B0D-2499-002F-7721-8DA278880EFD}"/>
              </a:ext>
            </a:extLst>
          </p:cNvPr>
          <p:cNvSpPr/>
          <p:nvPr userDrawn="1"/>
        </p:nvSpPr>
        <p:spPr>
          <a:xfrm rot="5400000">
            <a:off x="4411715" y="2332192"/>
            <a:ext cx="391886" cy="865973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13">
            <a:extLst>
              <a:ext uri="{FF2B5EF4-FFF2-40B4-BE49-F238E27FC236}">
                <a16:creationId xmlns:a16="http://schemas.microsoft.com/office/drawing/2014/main" id="{59B13EA6-95FC-4931-D94E-76CD767560A5}"/>
              </a:ext>
            </a:extLst>
          </p:cNvPr>
          <p:cNvSpPr>
            <a:spLocks noGrp="1"/>
          </p:cNvSpPr>
          <p:nvPr>
            <p:ph type="body" sz="quarter" idx="14" hasCustomPrompt="1"/>
          </p:nvPr>
        </p:nvSpPr>
        <p:spPr>
          <a:xfrm>
            <a:off x="992026" y="6466113"/>
            <a:ext cx="7945496" cy="375619"/>
          </a:xfrm>
        </p:spPr>
        <p:txBody>
          <a:bodyPr wrap="square" lIns="0" tIns="0" rIns="0" bIns="0" anchor="ctr" anchorCtr="0">
            <a:noAutofit/>
          </a:bodyPr>
          <a:lstStyle>
            <a:lvl1pPr marL="0" indent="0" algn="l">
              <a:buFontTx/>
              <a:buNone/>
              <a:defRPr sz="1200" b="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School, Department, Center or Institution name can go here</a:t>
            </a:r>
          </a:p>
        </p:txBody>
      </p:sp>
      <p:pic>
        <p:nvPicPr>
          <p:cNvPr id="24" name="Picture 23">
            <a:extLst>
              <a:ext uri="{FF2B5EF4-FFF2-40B4-BE49-F238E27FC236}">
                <a16:creationId xmlns:a16="http://schemas.microsoft.com/office/drawing/2014/main" id="{F794F068-63F6-499E-D216-F39441E6B0A6}"/>
              </a:ext>
            </a:extLst>
          </p:cNvPr>
          <p:cNvPicPr>
            <a:picLocks noChangeAspect="1"/>
          </p:cNvPicPr>
          <p:nvPr userDrawn="1"/>
        </p:nvPicPr>
        <p:blipFill>
          <a:blip r:embed="rId2"/>
          <a:srcRect/>
          <a:stretch/>
        </p:blipFill>
        <p:spPr>
          <a:xfrm>
            <a:off x="9881175" y="6042015"/>
            <a:ext cx="1767449" cy="714726"/>
          </a:xfrm>
          <a:prstGeom prst="rect">
            <a:avLst/>
          </a:prstGeom>
        </p:spPr>
      </p:pic>
      <p:sp>
        <p:nvSpPr>
          <p:cNvPr id="25" name="Text Placeholder 3">
            <a:extLst>
              <a:ext uri="{FF2B5EF4-FFF2-40B4-BE49-F238E27FC236}">
                <a16:creationId xmlns:a16="http://schemas.microsoft.com/office/drawing/2014/main" id="{D23964E1-6855-DA34-3FCD-C6CB08B5859D}"/>
              </a:ext>
            </a:extLst>
          </p:cNvPr>
          <p:cNvSpPr>
            <a:spLocks noGrp="1"/>
          </p:cNvSpPr>
          <p:nvPr>
            <p:ph type="body" sz="quarter" idx="10" hasCustomPrompt="1"/>
          </p:nvPr>
        </p:nvSpPr>
        <p:spPr>
          <a:xfrm>
            <a:off x="991698" y="2182119"/>
            <a:ext cx="6204859" cy="3293396"/>
          </a:xfrm>
        </p:spPr>
        <p:txBody>
          <a:bodyPr lIns="0" rIns="0">
            <a:normAutofit/>
          </a:bodyPr>
          <a:lstStyle>
            <a:lvl1pPr>
              <a:defRPr sz="2400"/>
            </a:lvl1pPr>
            <a:lvl2pPr>
              <a:defRPr/>
            </a:lvl2pPr>
            <a:lvl3pPr>
              <a:defRPr/>
            </a:lvl3pPr>
          </a:lstStyle>
          <a:p>
            <a:pPr lvl="0"/>
            <a:r>
              <a:rPr lang="en-US"/>
              <a:t>Item One</a:t>
            </a:r>
          </a:p>
          <a:p>
            <a:pPr lvl="0"/>
            <a:r>
              <a:rPr lang="en-US"/>
              <a:t>Item Two</a:t>
            </a:r>
          </a:p>
          <a:p>
            <a:pPr lvl="0"/>
            <a:r>
              <a:rPr lang="en-US"/>
              <a:t>Item Three</a:t>
            </a:r>
          </a:p>
          <a:p>
            <a:pPr lvl="1"/>
            <a:r>
              <a:rPr lang="en-US"/>
              <a:t>Sub Bullet One</a:t>
            </a:r>
          </a:p>
          <a:p>
            <a:pPr lvl="2"/>
            <a:r>
              <a:rPr lang="en-US"/>
              <a:t>Sub Bullet Two</a:t>
            </a:r>
          </a:p>
        </p:txBody>
      </p:sp>
      <p:cxnSp>
        <p:nvCxnSpPr>
          <p:cNvPr id="28" name="Straight Connector 27">
            <a:extLst>
              <a:ext uri="{FF2B5EF4-FFF2-40B4-BE49-F238E27FC236}">
                <a16:creationId xmlns:a16="http://schemas.microsoft.com/office/drawing/2014/main" id="{254E42BE-DF6D-668F-8B41-99AFB1495989}"/>
              </a:ext>
            </a:extLst>
          </p:cNvPr>
          <p:cNvCxnSpPr>
            <a:cxnSpLocks/>
          </p:cNvCxnSpPr>
          <p:nvPr userDrawn="1"/>
        </p:nvCxnSpPr>
        <p:spPr>
          <a:xfrm>
            <a:off x="980876" y="1739494"/>
            <a:ext cx="3669782"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Picture Placeholder 25">
            <a:extLst>
              <a:ext uri="{FF2B5EF4-FFF2-40B4-BE49-F238E27FC236}">
                <a16:creationId xmlns:a16="http://schemas.microsoft.com/office/drawing/2014/main" id="{BF42B0EF-8909-7468-F082-C9F1E8101C12}"/>
              </a:ext>
            </a:extLst>
          </p:cNvPr>
          <p:cNvSpPr>
            <a:spLocks noGrp="1"/>
          </p:cNvSpPr>
          <p:nvPr>
            <p:ph type="pic" sz="quarter" idx="16" hasCustomPrompt="1"/>
          </p:nvPr>
        </p:nvSpPr>
        <p:spPr>
          <a:xfrm>
            <a:off x="7601478" y="0"/>
            <a:ext cx="4588917" cy="5475510"/>
          </a:xfrm>
          <a:solidFill>
            <a:schemeClr val="bg1">
              <a:lumMod val="95000"/>
            </a:schemeClr>
          </a:solidFill>
        </p:spPr>
        <p:txBody>
          <a:bodyPr anchor="ctr" anchorCtr="0"/>
          <a:lstStyle>
            <a:lvl1pPr marL="0" indent="0" algn="ctr">
              <a:buNone/>
              <a:defRPr>
                <a:solidFill>
                  <a:schemeClr val="accent1"/>
                </a:solidFill>
              </a:defRPr>
            </a:lvl1pPr>
          </a:lstStyle>
          <a:p>
            <a:r>
              <a:rPr lang="en-US"/>
              <a:t>Click to add a photo</a:t>
            </a:r>
          </a:p>
        </p:txBody>
      </p:sp>
      <p:sp>
        <p:nvSpPr>
          <p:cNvPr id="3" name="Slide Number Placeholder 4">
            <a:extLst>
              <a:ext uri="{FF2B5EF4-FFF2-40B4-BE49-F238E27FC236}">
                <a16:creationId xmlns:a16="http://schemas.microsoft.com/office/drawing/2014/main" id="{444FD647-5EFF-6074-722B-992407D56F73}"/>
              </a:ext>
            </a:extLst>
          </p:cNvPr>
          <p:cNvSpPr>
            <a:spLocks noGrp="1"/>
          </p:cNvSpPr>
          <p:nvPr>
            <p:ph type="sldNum" sz="quarter" idx="4"/>
          </p:nvPr>
        </p:nvSpPr>
        <p:spPr>
          <a:xfrm>
            <a:off x="5987089" y="6471359"/>
            <a:ext cx="2743200" cy="365125"/>
          </a:xfrm>
        </p:spPr>
        <p:txBody>
          <a:bodyPr/>
          <a:lstStyle/>
          <a:p>
            <a:r>
              <a:rPr lang="en-US" b="1">
                <a:solidFill>
                  <a:schemeClr val="accent2"/>
                </a:solidFill>
                <a:latin typeface="Aptos" panose="020B0004020202020204" pitchFamily="34" charset="0"/>
                <a:cs typeface="Arial" panose="020B0604020202020204" pitchFamily="34" charset="0"/>
              </a:rPr>
              <a:t>Slide </a:t>
            </a:r>
            <a:fld id="{7CD06EFF-F9A5-9E40-A502-3D98189BE54D}" type="slidenum">
              <a:rPr lang="en-US" b="1" smtClean="0">
                <a:solidFill>
                  <a:schemeClr val="accent2"/>
                </a:solidFill>
                <a:latin typeface="Aptos" panose="020B0004020202020204" pitchFamily="34" charset="0"/>
                <a:cs typeface="Arial" panose="020B0604020202020204" pitchFamily="34" charset="0"/>
              </a:rPr>
              <a:pPr/>
              <a:t>‹#›</a:t>
            </a:fld>
            <a:endParaRPr lang="en-US" b="1">
              <a:solidFill>
                <a:schemeClr val="accent2"/>
              </a:solidFill>
              <a:latin typeface="Aptos" panose="020B0004020202020204" pitchFamily="34" charset="0"/>
              <a:cs typeface="Arial" panose="020B0604020202020204" pitchFamily="34" charset="0"/>
            </a:endParaRPr>
          </a:p>
        </p:txBody>
      </p:sp>
      <p:pic>
        <p:nvPicPr>
          <p:cNvPr id="4" name="Picture 3" descr="A blue and white checkered flag&#10;&#10;Description automatically generated">
            <a:extLst>
              <a:ext uri="{FF2B5EF4-FFF2-40B4-BE49-F238E27FC236}">
                <a16:creationId xmlns:a16="http://schemas.microsoft.com/office/drawing/2014/main" id="{F2C3778A-395F-6D6F-B61E-2267DF0B0A29}"/>
              </a:ext>
            </a:extLst>
          </p:cNvPr>
          <p:cNvPicPr>
            <a:picLocks noChangeAspect="1"/>
          </p:cNvPicPr>
          <p:nvPr userDrawn="1"/>
        </p:nvPicPr>
        <p:blipFill>
          <a:blip r:embed="rId3"/>
          <a:stretch>
            <a:fillRect/>
          </a:stretch>
        </p:blipFill>
        <p:spPr>
          <a:xfrm>
            <a:off x="277792" y="0"/>
            <a:ext cx="277793" cy="277793"/>
          </a:xfrm>
          <a:prstGeom prst="rect">
            <a:avLst/>
          </a:prstGeom>
        </p:spPr>
      </p:pic>
      <p:pic>
        <p:nvPicPr>
          <p:cNvPr id="5" name="Picture 4">
            <a:extLst>
              <a:ext uri="{FF2B5EF4-FFF2-40B4-BE49-F238E27FC236}">
                <a16:creationId xmlns:a16="http://schemas.microsoft.com/office/drawing/2014/main" id="{D885E4E4-53BD-0F46-8ACB-5776BEAC35B1}"/>
              </a:ext>
            </a:extLst>
          </p:cNvPr>
          <p:cNvPicPr>
            <a:picLocks noChangeAspect="1"/>
          </p:cNvPicPr>
          <p:nvPr userDrawn="1"/>
        </p:nvPicPr>
        <p:blipFill>
          <a:blip r:embed="rId4"/>
          <a:srcRect/>
          <a:stretch/>
        </p:blipFill>
        <p:spPr>
          <a:xfrm>
            <a:off x="8937523" y="6461313"/>
            <a:ext cx="396687" cy="396687"/>
          </a:xfrm>
          <a:prstGeom prst="rect">
            <a:avLst/>
          </a:prstGeom>
        </p:spPr>
      </p:pic>
      <p:sp>
        <p:nvSpPr>
          <p:cNvPr id="9" name="Rectangle 8">
            <a:extLst>
              <a:ext uri="{FF2B5EF4-FFF2-40B4-BE49-F238E27FC236}">
                <a16:creationId xmlns:a16="http://schemas.microsoft.com/office/drawing/2014/main" id="{9564D912-22A0-4427-9D4C-0D75645A9082}"/>
              </a:ext>
            </a:extLst>
          </p:cNvPr>
          <p:cNvSpPr/>
          <p:nvPr userDrawn="1"/>
        </p:nvSpPr>
        <p:spPr>
          <a:xfrm>
            <a:off x="0" y="276932"/>
            <a:ext cx="277792" cy="658106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0" name="Rectangle 9">
            <a:extLst>
              <a:ext uri="{FF2B5EF4-FFF2-40B4-BE49-F238E27FC236}">
                <a16:creationId xmlns:a16="http://schemas.microsoft.com/office/drawing/2014/main" id="{35CDCF51-DA31-4F55-134F-3DE1A518E5DD}"/>
              </a:ext>
            </a:extLst>
          </p:cNvPr>
          <p:cNvSpPr/>
          <p:nvPr userDrawn="1"/>
        </p:nvSpPr>
        <p:spPr>
          <a:xfrm>
            <a:off x="0" y="0"/>
            <a:ext cx="277794" cy="2769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86257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Bullet Single Column w/Photos">
    <p:bg>
      <p:bgPr>
        <a:solidFill>
          <a:schemeClr val="bg1"/>
        </a:solidFill>
        <a:effectLst/>
      </p:bgPr>
    </p:bg>
    <p:spTree>
      <p:nvGrpSpPr>
        <p:cNvPr id="1" name=""/>
        <p:cNvGrpSpPr/>
        <p:nvPr/>
      </p:nvGrpSpPr>
      <p:grpSpPr>
        <a:xfrm>
          <a:off x="0" y="0"/>
          <a:ext cx="0" cy="0"/>
          <a:chOff x="0" y="0"/>
          <a:chExt cx="0" cy="0"/>
        </a:xfrm>
      </p:grpSpPr>
      <p:sp>
        <p:nvSpPr>
          <p:cNvPr id="22" name="Text Placeholder 8">
            <a:extLst>
              <a:ext uri="{FF2B5EF4-FFF2-40B4-BE49-F238E27FC236}">
                <a16:creationId xmlns:a16="http://schemas.microsoft.com/office/drawing/2014/main" id="{9DA80ABA-642B-4CD6-4C1C-51D2AF4F572B}"/>
              </a:ext>
            </a:extLst>
          </p:cNvPr>
          <p:cNvSpPr>
            <a:spLocks noGrp="1"/>
          </p:cNvSpPr>
          <p:nvPr>
            <p:ph type="body" sz="quarter" idx="15" hasCustomPrompt="1"/>
          </p:nvPr>
        </p:nvSpPr>
        <p:spPr>
          <a:xfrm>
            <a:off x="992356" y="476789"/>
            <a:ext cx="6204858" cy="1262706"/>
          </a:xfrm>
        </p:spPr>
        <p:txBody>
          <a:bodyPr lIns="0" rIns="0">
            <a:normAutofit/>
          </a:bodyPr>
          <a:lstStyle>
            <a:lvl1pPr marL="0" indent="0" algn="l">
              <a:lnSpc>
                <a:spcPct val="90000"/>
              </a:lnSpc>
              <a:buFontTx/>
              <a:buNone/>
              <a:defRPr sz="4000" b="1">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Title and Bullet Single Column with Photos</a:t>
            </a:r>
          </a:p>
        </p:txBody>
      </p:sp>
      <p:sp>
        <p:nvSpPr>
          <p:cNvPr id="20" name="Rectangle 19">
            <a:extLst>
              <a:ext uri="{FF2B5EF4-FFF2-40B4-BE49-F238E27FC236}">
                <a16:creationId xmlns:a16="http://schemas.microsoft.com/office/drawing/2014/main" id="{DF416B0D-2499-002F-7721-8DA278880EFD}"/>
              </a:ext>
            </a:extLst>
          </p:cNvPr>
          <p:cNvSpPr/>
          <p:nvPr userDrawn="1"/>
        </p:nvSpPr>
        <p:spPr>
          <a:xfrm rot="5400000">
            <a:off x="4411715" y="2332192"/>
            <a:ext cx="391886" cy="865973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13">
            <a:extLst>
              <a:ext uri="{FF2B5EF4-FFF2-40B4-BE49-F238E27FC236}">
                <a16:creationId xmlns:a16="http://schemas.microsoft.com/office/drawing/2014/main" id="{59B13EA6-95FC-4931-D94E-76CD767560A5}"/>
              </a:ext>
            </a:extLst>
          </p:cNvPr>
          <p:cNvSpPr>
            <a:spLocks noGrp="1"/>
          </p:cNvSpPr>
          <p:nvPr>
            <p:ph type="body" sz="quarter" idx="14" hasCustomPrompt="1"/>
          </p:nvPr>
        </p:nvSpPr>
        <p:spPr>
          <a:xfrm>
            <a:off x="992026" y="6466113"/>
            <a:ext cx="7945496" cy="375619"/>
          </a:xfrm>
        </p:spPr>
        <p:txBody>
          <a:bodyPr wrap="square" lIns="0" tIns="0" rIns="0" bIns="0" anchor="ctr" anchorCtr="0">
            <a:noAutofit/>
          </a:bodyPr>
          <a:lstStyle>
            <a:lvl1pPr marL="0" indent="0" algn="l">
              <a:buFontTx/>
              <a:buNone/>
              <a:defRPr sz="1200" b="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School, Department, Center or Institution name can go here</a:t>
            </a:r>
          </a:p>
        </p:txBody>
      </p:sp>
      <p:pic>
        <p:nvPicPr>
          <p:cNvPr id="24" name="Picture 23">
            <a:extLst>
              <a:ext uri="{FF2B5EF4-FFF2-40B4-BE49-F238E27FC236}">
                <a16:creationId xmlns:a16="http://schemas.microsoft.com/office/drawing/2014/main" id="{F794F068-63F6-499E-D216-F39441E6B0A6}"/>
              </a:ext>
            </a:extLst>
          </p:cNvPr>
          <p:cNvPicPr>
            <a:picLocks noChangeAspect="1"/>
          </p:cNvPicPr>
          <p:nvPr userDrawn="1"/>
        </p:nvPicPr>
        <p:blipFill>
          <a:blip r:embed="rId2"/>
          <a:srcRect/>
          <a:stretch/>
        </p:blipFill>
        <p:spPr>
          <a:xfrm>
            <a:off x="9881175" y="6042015"/>
            <a:ext cx="1767449" cy="714726"/>
          </a:xfrm>
          <a:prstGeom prst="rect">
            <a:avLst/>
          </a:prstGeom>
        </p:spPr>
      </p:pic>
      <p:sp>
        <p:nvSpPr>
          <p:cNvPr id="25" name="Text Placeholder 3">
            <a:extLst>
              <a:ext uri="{FF2B5EF4-FFF2-40B4-BE49-F238E27FC236}">
                <a16:creationId xmlns:a16="http://schemas.microsoft.com/office/drawing/2014/main" id="{D23964E1-6855-DA34-3FCD-C6CB08B5859D}"/>
              </a:ext>
            </a:extLst>
          </p:cNvPr>
          <p:cNvSpPr>
            <a:spLocks noGrp="1"/>
          </p:cNvSpPr>
          <p:nvPr>
            <p:ph type="body" sz="quarter" idx="10" hasCustomPrompt="1"/>
          </p:nvPr>
        </p:nvSpPr>
        <p:spPr>
          <a:xfrm>
            <a:off x="991698" y="2182119"/>
            <a:ext cx="6204859" cy="3293396"/>
          </a:xfrm>
        </p:spPr>
        <p:txBody>
          <a:bodyPr lIns="0" rIns="0">
            <a:normAutofit/>
          </a:bodyPr>
          <a:lstStyle>
            <a:lvl1pPr>
              <a:defRPr sz="2400"/>
            </a:lvl1pPr>
            <a:lvl2pPr>
              <a:defRPr/>
            </a:lvl2pPr>
            <a:lvl3pPr>
              <a:defRPr/>
            </a:lvl3pPr>
          </a:lstStyle>
          <a:p>
            <a:pPr lvl="0"/>
            <a:r>
              <a:rPr lang="en-US"/>
              <a:t>Item One</a:t>
            </a:r>
          </a:p>
          <a:p>
            <a:pPr lvl="0"/>
            <a:r>
              <a:rPr lang="en-US"/>
              <a:t>Item Two</a:t>
            </a:r>
          </a:p>
          <a:p>
            <a:pPr lvl="0"/>
            <a:r>
              <a:rPr lang="en-US"/>
              <a:t>Item Three</a:t>
            </a:r>
          </a:p>
          <a:p>
            <a:pPr lvl="1"/>
            <a:r>
              <a:rPr lang="en-US"/>
              <a:t>Sub Bullet One</a:t>
            </a:r>
          </a:p>
          <a:p>
            <a:pPr lvl="2"/>
            <a:r>
              <a:rPr lang="en-US"/>
              <a:t>Sub Bullet Two</a:t>
            </a:r>
          </a:p>
        </p:txBody>
      </p:sp>
      <p:cxnSp>
        <p:nvCxnSpPr>
          <p:cNvPr id="28" name="Straight Connector 27">
            <a:extLst>
              <a:ext uri="{FF2B5EF4-FFF2-40B4-BE49-F238E27FC236}">
                <a16:creationId xmlns:a16="http://schemas.microsoft.com/office/drawing/2014/main" id="{254E42BE-DF6D-668F-8B41-99AFB1495989}"/>
              </a:ext>
            </a:extLst>
          </p:cNvPr>
          <p:cNvCxnSpPr>
            <a:cxnSpLocks/>
          </p:cNvCxnSpPr>
          <p:nvPr userDrawn="1"/>
        </p:nvCxnSpPr>
        <p:spPr>
          <a:xfrm>
            <a:off x="980876" y="1739494"/>
            <a:ext cx="3669782"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Picture Placeholder 25">
            <a:extLst>
              <a:ext uri="{FF2B5EF4-FFF2-40B4-BE49-F238E27FC236}">
                <a16:creationId xmlns:a16="http://schemas.microsoft.com/office/drawing/2014/main" id="{BF42B0EF-8909-7468-F082-C9F1E8101C12}"/>
              </a:ext>
            </a:extLst>
          </p:cNvPr>
          <p:cNvSpPr>
            <a:spLocks noGrp="1"/>
          </p:cNvSpPr>
          <p:nvPr>
            <p:ph type="pic" sz="quarter" idx="16" hasCustomPrompt="1"/>
          </p:nvPr>
        </p:nvSpPr>
        <p:spPr>
          <a:xfrm>
            <a:off x="7601478" y="2182112"/>
            <a:ext cx="4588917" cy="3293397"/>
          </a:xfrm>
          <a:solidFill>
            <a:schemeClr val="bg1">
              <a:lumMod val="95000"/>
            </a:schemeClr>
          </a:solidFill>
        </p:spPr>
        <p:txBody>
          <a:bodyPr anchor="ctr" anchorCtr="0"/>
          <a:lstStyle>
            <a:lvl1pPr marL="0" indent="0" algn="ctr">
              <a:buNone/>
              <a:defRPr>
                <a:solidFill>
                  <a:schemeClr val="accent1"/>
                </a:solidFill>
              </a:defRPr>
            </a:lvl1pPr>
          </a:lstStyle>
          <a:p>
            <a:r>
              <a:rPr lang="en-US"/>
              <a:t>Click to add a photo</a:t>
            </a:r>
          </a:p>
        </p:txBody>
      </p:sp>
      <p:sp>
        <p:nvSpPr>
          <p:cNvPr id="3" name="Picture Placeholder 25">
            <a:extLst>
              <a:ext uri="{FF2B5EF4-FFF2-40B4-BE49-F238E27FC236}">
                <a16:creationId xmlns:a16="http://schemas.microsoft.com/office/drawing/2014/main" id="{97C2FF5E-9BA9-91BD-249D-600919BDE590}"/>
              </a:ext>
            </a:extLst>
          </p:cNvPr>
          <p:cNvSpPr>
            <a:spLocks noGrp="1"/>
          </p:cNvSpPr>
          <p:nvPr>
            <p:ph type="pic" sz="quarter" idx="17" hasCustomPrompt="1"/>
          </p:nvPr>
        </p:nvSpPr>
        <p:spPr>
          <a:xfrm>
            <a:off x="7601479" y="-1"/>
            <a:ext cx="2299606" cy="2084437"/>
          </a:xfrm>
          <a:solidFill>
            <a:schemeClr val="bg1">
              <a:lumMod val="95000"/>
            </a:schemeClr>
          </a:solidFill>
        </p:spPr>
        <p:txBody>
          <a:bodyPr anchor="ctr" anchorCtr="0"/>
          <a:lstStyle>
            <a:lvl1pPr marL="0" indent="0" algn="ctr">
              <a:buNone/>
              <a:defRPr>
                <a:solidFill>
                  <a:schemeClr val="accent1"/>
                </a:solidFill>
              </a:defRPr>
            </a:lvl1pPr>
          </a:lstStyle>
          <a:p>
            <a:r>
              <a:rPr lang="en-US"/>
              <a:t>Click to add a photo</a:t>
            </a:r>
          </a:p>
        </p:txBody>
      </p:sp>
      <p:sp>
        <p:nvSpPr>
          <p:cNvPr id="4" name="Picture Placeholder 25">
            <a:extLst>
              <a:ext uri="{FF2B5EF4-FFF2-40B4-BE49-F238E27FC236}">
                <a16:creationId xmlns:a16="http://schemas.microsoft.com/office/drawing/2014/main" id="{2AEAC185-E13A-A5FD-4782-25E848DA50A7}"/>
              </a:ext>
            </a:extLst>
          </p:cNvPr>
          <p:cNvSpPr>
            <a:spLocks noGrp="1"/>
          </p:cNvSpPr>
          <p:nvPr>
            <p:ph type="pic" sz="quarter" idx="18" hasCustomPrompt="1"/>
          </p:nvPr>
        </p:nvSpPr>
        <p:spPr>
          <a:xfrm>
            <a:off x="10007632" y="-1"/>
            <a:ext cx="2182763" cy="2084437"/>
          </a:xfrm>
          <a:solidFill>
            <a:schemeClr val="bg1">
              <a:lumMod val="95000"/>
            </a:schemeClr>
          </a:solidFill>
        </p:spPr>
        <p:txBody>
          <a:bodyPr anchor="ctr" anchorCtr="0"/>
          <a:lstStyle>
            <a:lvl1pPr marL="0" indent="0" algn="ctr">
              <a:buNone/>
              <a:defRPr>
                <a:solidFill>
                  <a:schemeClr val="accent1"/>
                </a:solidFill>
              </a:defRPr>
            </a:lvl1pPr>
          </a:lstStyle>
          <a:p>
            <a:r>
              <a:rPr lang="en-US"/>
              <a:t>Click to add a photo</a:t>
            </a:r>
          </a:p>
        </p:txBody>
      </p:sp>
      <p:sp>
        <p:nvSpPr>
          <p:cNvPr id="5" name="Slide Number Placeholder 4">
            <a:extLst>
              <a:ext uri="{FF2B5EF4-FFF2-40B4-BE49-F238E27FC236}">
                <a16:creationId xmlns:a16="http://schemas.microsoft.com/office/drawing/2014/main" id="{41097042-D80D-9A21-0DDA-A84F6E204F1E}"/>
              </a:ext>
            </a:extLst>
          </p:cNvPr>
          <p:cNvSpPr>
            <a:spLocks noGrp="1"/>
          </p:cNvSpPr>
          <p:nvPr>
            <p:ph type="sldNum" sz="quarter" idx="4"/>
          </p:nvPr>
        </p:nvSpPr>
        <p:spPr>
          <a:xfrm>
            <a:off x="5987089" y="6471359"/>
            <a:ext cx="2743200" cy="365125"/>
          </a:xfrm>
        </p:spPr>
        <p:txBody>
          <a:bodyPr/>
          <a:lstStyle/>
          <a:p>
            <a:r>
              <a:rPr lang="en-US" b="1">
                <a:solidFill>
                  <a:schemeClr val="accent2"/>
                </a:solidFill>
                <a:latin typeface="Aptos" panose="020B0004020202020204" pitchFamily="34" charset="0"/>
                <a:cs typeface="Arial" panose="020B0604020202020204" pitchFamily="34" charset="0"/>
              </a:rPr>
              <a:t>Slide </a:t>
            </a:r>
            <a:fld id="{7CD06EFF-F9A5-9E40-A502-3D98189BE54D}" type="slidenum">
              <a:rPr lang="en-US" b="1" smtClean="0">
                <a:solidFill>
                  <a:schemeClr val="accent2"/>
                </a:solidFill>
                <a:latin typeface="Aptos" panose="020B0004020202020204" pitchFamily="34" charset="0"/>
                <a:cs typeface="Arial" panose="020B0604020202020204" pitchFamily="34" charset="0"/>
              </a:rPr>
              <a:pPr/>
              <a:t>‹#›</a:t>
            </a:fld>
            <a:endParaRPr lang="en-US" b="1">
              <a:solidFill>
                <a:schemeClr val="accent2"/>
              </a:solidFill>
              <a:latin typeface="Aptos" panose="020B0004020202020204" pitchFamily="34" charset="0"/>
              <a:cs typeface="Arial" panose="020B0604020202020204" pitchFamily="34" charset="0"/>
            </a:endParaRPr>
          </a:p>
        </p:txBody>
      </p:sp>
      <p:pic>
        <p:nvPicPr>
          <p:cNvPr id="6" name="Picture 5" descr="A blue and white checkered flag&#10;&#10;Description automatically generated">
            <a:extLst>
              <a:ext uri="{FF2B5EF4-FFF2-40B4-BE49-F238E27FC236}">
                <a16:creationId xmlns:a16="http://schemas.microsoft.com/office/drawing/2014/main" id="{7A80128F-61DB-0803-CD9F-B6E694850C36}"/>
              </a:ext>
            </a:extLst>
          </p:cNvPr>
          <p:cNvPicPr>
            <a:picLocks noChangeAspect="1"/>
          </p:cNvPicPr>
          <p:nvPr userDrawn="1"/>
        </p:nvPicPr>
        <p:blipFill>
          <a:blip r:embed="rId3"/>
          <a:stretch>
            <a:fillRect/>
          </a:stretch>
        </p:blipFill>
        <p:spPr>
          <a:xfrm>
            <a:off x="277792" y="0"/>
            <a:ext cx="277793" cy="277793"/>
          </a:xfrm>
          <a:prstGeom prst="rect">
            <a:avLst/>
          </a:prstGeom>
        </p:spPr>
      </p:pic>
      <p:pic>
        <p:nvPicPr>
          <p:cNvPr id="8" name="Picture 7">
            <a:extLst>
              <a:ext uri="{FF2B5EF4-FFF2-40B4-BE49-F238E27FC236}">
                <a16:creationId xmlns:a16="http://schemas.microsoft.com/office/drawing/2014/main" id="{706310A6-FA49-9F25-70D1-BB75017DAA6D}"/>
              </a:ext>
            </a:extLst>
          </p:cNvPr>
          <p:cNvPicPr>
            <a:picLocks noChangeAspect="1"/>
          </p:cNvPicPr>
          <p:nvPr userDrawn="1"/>
        </p:nvPicPr>
        <p:blipFill>
          <a:blip r:embed="rId4"/>
          <a:srcRect/>
          <a:stretch/>
        </p:blipFill>
        <p:spPr>
          <a:xfrm>
            <a:off x="8937523" y="6461313"/>
            <a:ext cx="396687" cy="396687"/>
          </a:xfrm>
          <a:prstGeom prst="rect">
            <a:avLst/>
          </a:prstGeom>
        </p:spPr>
      </p:pic>
      <p:sp>
        <p:nvSpPr>
          <p:cNvPr id="12" name="Rectangle 11">
            <a:extLst>
              <a:ext uri="{FF2B5EF4-FFF2-40B4-BE49-F238E27FC236}">
                <a16:creationId xmlns:a16="http://schemas.microsoft.com/office/drawing/2014/main" id="{D3FC94D0-D2D8-E866-84BD-34C4A1FE1E6E}"/>
              </a:ext>
            </a:extLst>
          </p:cNvPr>
          <p:cNvSpPr/>
          <p:nvPr userDrawn="1"/>
        </p:nvSpPr>
        <p:spPr>
          <a:xfrm>
            <a:off x="0" y="276932"/>
            <a:ext cx="277792" cy="658106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Rectangle 12">
            <a:extLst>
              <a:ext uri="{FF2B5EF4-FFF2-40B4-BE49-F238E27FC236}">
                <a16:creationId xmlns:a16="http://schemas.microsoft.com/office/drawing/2014/main" id="{7532FFB3-0B30-5D83-0D16-9E74FF94D4BD}"/>
              </a:ext>
            </a:extLst>
          </p:cNvPr>
          <p:cNvSpPr/>
          <p:nvPr userDrawn="1"/>
        </p:nvSpPr>
        <p:spPr>
          <a:xfrm>
            <a:off x="0" y="0"/>
            <a:ext cx="277794" cy="2769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52240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ree Column w/Photos">
    <p:bg>
      <p:bgPr>
        <a:solidFill>
          <a:schemeClr val="bg1"/>
        </a:solidFill>
        <a:effectLst/>
      </p:bgPr>
    </p:bg>
    <p:spTree>
      <p:nvGrpSpPr>
        <p:cNvPr id="1" name=""/>
        <p:cNvGrpSpPr/>
        <p:nvPr/>
      </p:nvGrpSpPr>
      <p:grpSpPr>
        <a:xfrm>
          <a:off x="0" y="0"/>
          <a:ext cx="0" cy="0"/>
          <a:chOff x="0" y="0"/>
          <a:chExt cx="0" cy="0"/>
        </a:xfrm>
      </p:grpSpPr>
      <p:sp>
        <p:nvSpPr>
          <p:cNvPr id="22" name="Text Placeholder 8">
            <a:extLst>
              <a:ext uri="{FF2B5EF4-FFF2-40B4-BE49-F238E27FC236}">
                <a16:creationId xmlns:a16="http://schemas.microsoft.com/office/drawing/2014/main" id="{9DA80ABA-642B-4CD6-4C1C-51D2AF4F572B}"/>
              </a:ext>
            </a:extLst>
          </p:cNvPr>
          <p:cNvSpPr>
            <a:spLocks noGrp="1"/>
          </p:cNvSpPr>
          <p:nvPr>
            <p:ph type="body" sz="quarter" idx="15" hasCustomPrompt="1"/>
          </p:nvPr>
        </p:nvSpPr>
        <p:spPr>
          <a:xfrm>
            <a:off x="992355" y="476789"/>
            <a:ext cx="10757719" cy="714726"/>
          </a:xfrm>
        </p:spPr>
        <p:txBody>
          <a:bodyPr lIns="0" rIns="0">
            <a:normAutofit/>
          </a:bodyPr>
          <a:lstStyle>
            <a:lvl1pPr marL="0" indent="0" algn="l">
              <a:lnSpc>
                <a:spcPct val="90000"/>
              </a:lnSpc>
              <a:buFontTx/>
              <a:buNone/>
              <a:defRPr sz="4000" b="1">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Three Column with Photos</a:t>
            </a:r>
          </a:p>
        </p:txBody>
      </p:sp>
      <p:sp>
        <p:nvSpPr>
          <p:cNvPr id="20" name="Rectangle 19">
            <a:extLst>
              <a:ext uri="{FF2B5EF4-FFF2-40B4-BE49-F238E27FC236}">
                <a16:creationId xmlns:a16="http://schemas.microsoft.com/office/drawing/2014/main" id="{DF416B0D-2499-002F-7721-8DA278880EFD}"/>
              </a:ext>
            </a:extLst>
          </p:cNvPr>
          <p:cNvSpPr/>
          <p:nvPr userDrawn="1"/>
        </p:nvSpPr>
        <p:spPr>
          <a:xfrm rot="5400000">
            <a:off x="4411715" y="2332192"/>
            <a:ext cx="391886" cy="865973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13">
            <a:extLst>
              <a:ext uri="{FF2B5EF4-FFF2-40B4-BE49-F238E27FC236}">
                <a16:creationId xmlns:a16="http://schemas.microsoft.com/office/drawing/2014/main" id="{59B13EA6-95FC-4931-D94E-76CD767560A5}"/>
              </a:ext>
            </a:extLst>
          </p:cNvPr>
          <p:cNvSpPr>
            <a:spLocks noGrp="1"/>
          </p:cNvSpPr>
          <p:nvPr>
            <p:ph type="body" sz="quarter" idx="14" hasCustomPrompt="1"/>
          </p:nvPr>
        </p:nvSpPr>
        <p:spPr>
          <a:xfrm>
            <a:off x="992026" y="6466113"/>
            <a:ext cx="7945496" cy="375619"/>
          </a:xfrm>
        </p:spPr>
        <p:txBody>
          <a:bodyPr wrap="square" lIns="0" tIns="0" rIns="0" bIns="0" anchor="ctr" anchorCtr="0">
            <a:noAutofit/>
          </a:bodyPr>
          <a:lstStyle>
            <a:lvl1pPr marL="0" indent="0" algn="l">
              <a:buFontTx/>
              <a:buNone/>
              <a:defRPr sz="1200" b="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School, Department, Center or Institution name can go here</a:t>
            </a:r>
          </a:p>
        </p:txBody>
      </p:sp>
      <p:pic>
        <p:nvPicPr>
          <p:cNvPr id="24" name="Picture 23">
            <a:extLst>
              <a:ext uri="{FF2B5EF4-FFF2-40B4-BE49-F238E27FC236}">
                <a16:creationId xmlns:a16="http://schemas.microsoft.com/office/drawing/2014/main" id="{F794F068-63F6-499E-D216-F39441E6B0A6}"/>
              </a:ext>
            </a:extLst>
          </p:cNvPr>
          <p:cNvPicPr>
            <a:picLocks noChangeAspect="1"/>
          </p:cNvPicPr>
          <p:nvPr userDrawn="1"/>
        </p:nvPicPr>
        <p:blipFill>
          <a:blip r:embed="rId2"/>
          <a:srcRect/>
          <a:stretch/>
        </p:blipFill>
        <p:spPr>
          <a:xfrm>
            <a:off x="9881175" y="6042015"/>
            <a:ext cx="1767449" cy="714726"/>
          </a:xfrm>
          <a:prstGeom prst="rect">
            <a:avLst/>
          </a:prstGeom>
        </p:spPr>
      </p:pic>
      <p:sp>
        <p:nvSpPr>
          <p:cNvPr id="25" name="Text Placeholder 3">
            <a:extLst>
              <a:ext uri="{FF2B5EF4-FFF2-40B4-BE49-F238E27FC236}">
                <a16:creationId xmlns:a16="http://schemas.microsoft.com/office/drawing/2014/main" id="{D23964E1-6855-DA34-3FCD-C6CB08B5859D}"/>
              </a:ext>
            </a:extLst>
          </p:cNvPr>
          <p:cNvSpPr>
            <a:spLocks noGrp="1"/>
          </p:cNvSpPr>
          <p:nvPr>
            <p:ph type="body" sz="quarter" idx="10" hasCustomPrompt="1"/>
          </p:nvPr>
        </p:nvSpPr>
        <p:spPr>
          <a:xfrm>
            <a:off x="991698" y="4072419"/>
            <a:ext cx="3314831" cy="1824983"/>
          </a:xfrm>
        </p:spPr>
        <p:txBody>
          <a:bodyPr lIns="0" rIns="0">
            <a:normAutofit/>
          </a:bodyPr>
          <a:lstStyle>
            <a:lvl1pPr marL="0" indent="0">
              <a:buNone/>
              <a:defRPr sz="1800"/>
            </a:lvl1pPr>
            <a:lvl2pPr marL="457200" indent="0">
              <a:buNone/>
              <a:defRPr/>
            </a:lvl2pPr>
            <a:lvl3pPr marL="914400" indent="0">
              <a:buNone/>
              <a:defRPr/>
            </a:lvl3pPr>
          </a:lstStyle>
          <a:p>
            <a:pPr lvl="0"/>
            <a:r>
              <a:rPr lang="en-US"/>
              <a:t>Text goes here …</a:t>
            </a:r>
          </a:p>
        </p:txBody>
      </p:sp>
      <p:cxnSp>
        <p:nvCxnSpPr>
          <p:cNvPr id="28" name="Straight Connector 27">
            <a:extLst>
              <a:ext uri="{FF2B5EF4-FFF2-40B4-BE49-F238E27FC236}">
                <a16:creationId xmlns:a16="http://schemas.microsoft.com/office/drawing/2014/main" id="{254E42BE-DF6D-668F-8B41-99AFB1495989}"/>
              </a:ext>
            </a:extLst>
          </p:cNvPr>
          <p:cNvCxnSpPr>
            <a:cxnSpLocks/>
          </p:cNvCxnSpPr>
          <p:nvPr userDrawn="1"/>
        </p:nvCxnSpPr>
        <p:spPr>
          <a:xfrm>
            <a:off x="980876" y="1198726"/>
            <a:ext cx="3669782"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3">
            <a:extLst>
              <a:ext uri="{FF2B5EF4-FFF2-40B4-BE49-F238E27FC236}">
                <a16:creationId xmlns:a16="http://schemas.microsoft.com/office/drawing/2014/main" id="{F22FD0CD-FD04-8634-D7B8-F280B324DE97}"/>
              </a:ext>
            </a:extLst>
          </p:cNvPr>
          <p:cNvSpPr>
            <a:spLocks noGrp="1"/>
          </p:cNvSpPr>
          <p:nvPr>
            <p:ph type="body" sz="quarter" idx="17" hasCustomPrompt="1"/>
          </p:nvPr>
        </p:nvSpPr>
        <p:spPr>
          <a:xfrm>
            <a:off x="8434717" y="4072419"/>
            <a:ext cx="3314831" cy="1824983"/>
          </a:xfrm>
        </p:spPr>
        <p:txBody>
          <a:bodyPr lIns="0" rIns="0">
            <a:normAutofit/>
          </a:bodyPr>
          <a:lstStyle>
            <a:lvl1pPr marL="0" indent="0">
              <a:buNone/>
              <a:defRPr sz="1800"/>
            </a:lvl1pPr>
            <a:lvl2pPr marL="457200" indent="0">
              <a:buNone/>
              <a:defRPr/>
            </a:lvl2pPr>
            <a:lvl3pPr marL="914400" indent="0">
              <a:buNone/>
              <a:defRPr/>
            </a:lvl3pPr>
          </a:lstStyle>
          <a:p>
            <a:pPr lvl="0"/>
            <a:r>
              <a:rPr lang="en-US"/>
              <a:t>Text goes here …</a:t>
            </a:r>
          </a:p>
        </p:txBody>
      </p:sp>
      <p:sp>
        <p:nvSpPr>
          <p:cNvPr id="4" name="Text Placeholder 3">
            <a:extLst>
              <a:ext uri="{FF2B5EF4-FFF2-40B4-BE49-F238E27FC236}">
                <a16:creationId xmlns:a16="http://schemas.microsoft.com/office/drawing/2014/main" id="{1057C0FE-2BC5-D429-70D8-1C8427B99C5F}"/>
              </a:ext>
            </a:extLst>
          </p:cNvPr>
          <p:cNvSpPr>
            <a:spLocks noGrp="1"/>
          </p:cNvSpPr>
          <p:nvPr>
            <p:ph type="body" sz="quarter" idx="18" hasCustomPrompt="1"/>
          </p:nvPr>
        </p:nvSpPr>
        <p:spPr>
          <a:xfrm>
            <a:off x="4698459" y="4072419"/>
            <a:ext cx="3314831" cy="1824983"/>
          </a:xfrm>
        </p:spPr>
        <p:txBody>
          <a:bodyPr lIns="0" rIns="0">
            <a:normAutofit/>
          </a:bodyPr>
          <a:lstStyle>
            <a:lvl1pPr marL="0" indent="0">
              <a:buNone/>
              <a:defRPr sz="1800"/>
            </a:lvl1pPr>
            <a:lvl2pPr marL="457200" indent="0">
              <a:buNone/>
              <a:defRPr/>
            </a:lvl2pPr>
            <a:lvl3pPr marL="914400" indent="0">
              <a:buNone/>
              <a:defRPr/>
            </a:lvl3pPr>
          </a:lstStyle>
          <a:p>
            <a:pPr lvl="0"/>
            <a:r>
              <a:rPr lang="en-US"/>
              <a:t>Text goes here …</a:t>
            </a:r>
          </a:p>
        </p:txBody>
      </p:sp>
      <p:cxnSp>
        <p:nvCxnSpPr>
          <p:cNvPr id="5" name="Straight Connector 4">
            <a:extLst>
              <a:ext uri="{FF2B5EF4-FFF2-40B4-BE49-F238E27FC236}">
                <a16:creationId xmlns:a16="http://schemas.microsoft.com/office/drawing/2014/main" id="{CF9D94BB-0800-CABF-5C41-80D1D663F9B7}"/>
              </a:ext>
            </a:extLst>
          </p:cNvPr>
          <p:cNvCxnSpPr>
            <a:cxnSpLocks/>
          </p:cNvCxnSpPr>
          <p:nvPr userDrawn="1"/>
        </p:nvCxnSpPr>
        <p:spPr>
          <a:xfrm flipV="1">
            <a:off x="4502228" y="1494268"/>
            <a:ext cx="0" cy="4425436"/>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ext Placeholder 3">
            <a:extLst>
              <a:ext uri="{FF2B5EF4-FFF2-40B4-BE49-F238E27FC236}">
                <a16:creationId xmlns:a16="http://schemas.microsoft.com/office/drawing/2014/main" id="{F529CBE9-E801-6775-C916-FBB425AF86E4}"/>
              </a:ext>
            </a:extLst>
          </p:cNvPr>
          <p:cNvSpPr>
            <a:spLocks noGrp="1"/>
          </p:cNvSpPr>
          <p:nvPr>
            <p:ph type="body" sz="quarter" idx="22" hasCustomPrompt="1"/>
          </p:nvPr>
        </p:nvSpPr>
        <p:spPr>
          <a:xfrm>
            <a:off x="8434717" y="3730079"/>
            <a:ext cx="3314831" cy="229382"/>
          </a:xfrm>
        </p:spPr>
        <p:txBody>
          <a:bodyPr lIns="0" rIns="0">
            <a:noAutofit/>
          </a:bodyPr>
          <a:lstStyle>
            <a:lvl1pPr marL="0" indent="0">
              <a:buNone/>
              <a:defRPr sz="1600" b="1">
                <a:solidFill>
                  <a:schemeClr val="accent1"/>
                </a:solidFill>
              </a:defRPr>
            </a:lvl1pPr>
            <a:lvl2pPr marL="457200" indent="0">
              <a:buNone/>
              <a:defRPr/>
            </a:lvl2pPr>
            <a:lvl3pPr marL="914400" indent="0">
              <a:buNone/>
              <a:defRPr/>
            </a:lvl3pPr>
          </a:lstStyle>
          <a:p>
            <a:pPr lvl="0"/>
            <a:r>
              <a:rPr lang="en-US"/>
              <a:t>HEADING</a:t>
            </a:r>
          </a:p>
        </p:txBody>
      </p:sp>
      <p:sp>
        <p:nvSpPr>
          <p:cNvPr id="9" name="Text Placeholder 3">
            <a:extLst>
              <a:ext uri="{FF2B5EF4-FFF2-40B4-BE49-F238E27FC236}">
                <a16:creationId xmlns:a16="http://schemas.microsoft.com/office/drawing/2014/main" id="{FAEC8527-411E-5E2C-A2A5-FE0BFC4B0913}"/>
              </a:ext>
            </a:extLst>
          </p:cNvPr>
          <p:cNvSpPr>
            <a:spLocks noGrp="1"/>
          </p:cNvSpPr>
          <p:nvPr>
            <p:ph type="body" sz="quarter" idx="24" hasCustomPrompt="1"/>
          </p:nvPr>
        </p:nvSpPr>
        <p:spPr>
          <a:xfrm>
            <a:off x="991699" y="3730079"/>
            <a:ext cx="3314830" cy="229382"/>
          </a:xfrm>
        </p:spPr>
        <p:txBody>
          <a:bodyPr lIns="0" rIns="0">
            <a:noAutofit/>
          </a:bodyPr>
          <a:lstStyle>
            <a:lvl1pPr marL="0" indent="0">
              <a:buNone/>
              <a:defRPr sz="1600" b="1">
                <a:solidFill>
                  <a:schemeClr val="accent1"/>
                </a:solidFill>
              </a:defRPr>
            </a:lvl1pPr>
            <a:lvl2pPr marL="457200" indent="0">
              <a:buNone/>
              <a:defRPr/>
            </a:lvl2pPr>
            <a:lvl3pPr marL="914400" indent="0">
              <a:buNone/>
              <a:defRPr/>
            </a:lvl3pPr>
          </a:lstStyle>
          <a:p>
            <a:pPr lvl="0"/>
            <a:r>
              <a:rPr lang="en-US"/>
              <a:t>HEADING</a:t>
            </a:r>
          </a:p>
        </p:txBody>
      </p:sp>
      <p:sp>
        <p:nvSpPr>
          <p:cNvPr id="10" name="Text Placeholder 3">
            <a:extLst>
              <a:ext uri="{FF2B5EF4-FFF2-40B4-BE49-F238E27FC236}">
                <a16:creationId xmlns:a16="http://schemas.microsoft.com/office/drawing/2014/main" id="{FD510753-FC6C-D6C7-BD56-236A18A158EF}"/>
              </a:ext>
            </a:extLst>
          </p:cNvPr>
          <p:cNvSpPr>
            <a:spLocks noGrp="1"/>
          </p:cNvSpPr>
          <p:nvPr>
            <p:ph type="body" sz="quarter" idx="25" hasCustomPrompt="1"/>
          </p:nvPr>
        </p:nvSpPr>
        <p:spPr>
          <a:xfrm>
            <a:off x="4698459" y="3730079"/>
            <a:ext cx="3314831" cy="229382"/>
          </a:xfrm>
        </p:spPr>
        <p:txBody>
          <a:bodyPr lIns="0" rIns="0">
            <a:noAutofit/>
          </a:bodyPr>
          <a:lstStyle>
            <a:lvl1pPr marL="0" indent="0">
              <a:buNone/>
              <a:defRPr sz="1600" b="1">
                <a:solidFill>
                  <a:schemeClr val="accent1"/>
                </a:solidFill>
              </a:defRPr>
            </a:lvl1pPr>
            <a:lvl2pPr marL="457200" indent="0">
              <a:buNone/>
              <a:defRPr/>
            </a:lvl2pPr>
            <a:lvl3pPr marL="914400" indent="0">
              <a:buNone/>
              <a:defRPr/>
            </a:lvl3pPr>
          </a:lstStyle>
          <a:p>
            <a:pPr lvl="0"/>
            <a:r>
              <a:rPr lang="en-US"/>
              <a:t>HEADING</a:t>
            </a:r>
          </a:p>
        </p:txBody>
      </p:sp>
      <p:sp>
        <p:nvSpPr>
          <p:cNvPr id="26" name="Picture Placeholder 25">
            <a:extLst>
              <a:ext uri="{FF2B5EF4-FFF2-40B4-BE49-F238E27FC236}">
                <a16:creationId xmlns:a16="http://schemas.microsoft.com/office/drawing/2014/main" id="{1A76968C-9584-75B6-412C-8D813D3B83C6}"/>
              </a:ext>
            </a:extLst>
          </p:cNvPr>
          <p:cNvSpPr>
            <a:spLocks noGrp="1"/>
          </p:cNvSpPr>
          <p:nvPr>
            <p:ph type="pic" sz="quarter" idx="26" hasCustomPrompt="1"/>
          </p:nvPr>
        </p:nvSpPr>
        <p:spPr>
          <a:xfrm>
            <a:off x="980875" y="1471966"/>
            <a:ext cx="3325647" cy="2074121"/>
          </a:xfrm>
          <a:solidFill>
            <a:schemeClr val="bg1">
              <a:lumMod val="95000"/>
            </a:schemeClr>
          </a:solidFill>
        </p:spPr>
        <p:txBody>
          <a:bodyPr anchor="ctr" anchorCtr="0"/>
          <a:lstStyle>
            <a:lvl1pPr marL="0" indent="0" algn="ctr">
              <a:buNone/>
              <a:defRPr>
                <a:solidFill>
                  <a:schemeClr val="accent1"/>
                </a:solidFill>
              </a:defRPr>
            </a:lvl1pPr>
          </a:lstStyle>
          <a:p>
            <a:r>
              <a:rPr lang="en-US"/>
              <a:t>Click to add a photo</a:t>
            </a:r>
          </a:p>
        </p:txBody>
      </p:sp>
      <p:sp>
        <p:nvSpPr>
          <p:cNvPr id="27" name="Picture Placeholder 25">
            <a:extLst>
              <a:ext uri="{FF2B5EF4-FFF2-40B4-BE49-F238E27FC236}">
                <a16:creationId xmlns:a16="http://schemas.microsoft.com/office/drawing/2014/main" id="{15BE7786-E223-E932-8AE6-4FE1F9A0C807}"/>
              </a:ext>
            </a:extLst>
          </p:cNvPr>
          <p:cNvSpPr>
            <a:spLocks noGrp="1"/>
          </p:cNvSpPr>
          <p:nvPr>
            <p:ph type="pic" sz="quarter" idx="27" hasCustomPrompt="1"/>
          </p:nvPr>
        </p:nvSpPr>
        <p:spPr>
          <a:xfrm>
            <a:off x="4694231" y="1471966"/>
            <a:ext cx="3325647" cy="2074121"/>
          </a:xfrm>
          <a:solidFill>
            <a:schemeClr val="bg1">
              <a:lumMod val="95000"/>
            </a:schemeClr>
          </a:solidFill>
        </p:spPr>
        <p:txBody>
          <a:bodyPr anchor="ctr" anchorCtr="0"/>
          <a:lstStyle>
            <a:lvl1pPr marL="0" indent="0" algn="ctr">
              <a:buNone/>
              <a:defRPr>
                <a:solidFill>
                  <a:schemeClr val="accent1"/>
                </a:solidFill>
              </a:defRPr>
            </a:lvl1pPr>
          </a:lstStyle>
          <a:p>
            <a:r>
              <a:rPr lang="en-US"/>
              <a:t>Click to add a photo</a:t>
            </a:r>
          </a:p>
        </p:txBody>
      </p:sp>
      <p:sp>
        <p:nvSpPr>
          <p:cNvPr id="29" name="Picture Placeholder 25">
            <a:extLst>
              <a:ext uri="{FF2B5EF4-FFF2-40B4-BE49-F238E27FC236}">
                <a16:creationId xmlns:a16="http://schemas.microsoft.com/office/drawing/2014/main" id="{26B98ED2-BB52-5285-74C3-25BBC2602D2D}"/>
              </a:ext>
            </a:extLst>
          </p:cNvPr>
          <p:cNvSpPr>
            <a:spLocks noGrp="1"/>
          </p:cNvSpPr>
          <p:nvPr>
            <p:ph type="pic" sz="quarter" idx="28" hasCustomPrompt="1"/>
          </p:nvPr>
        </p:nvSpPr>
        <p:spPr>
          <a:xfrm>
            <a:off x="8441041" y="1471966"/>
            <a:ext cx="3325647" cy="2074121"/>
          </a:xfrm>
          <a:solidFill>
            <a:schemeClr val="bg1">
              <a:lumMod val="95000"/>
            </a:schemeClr>
          </a:solidFill>
        </p:spPr>
        <p:txBody>
          <a:bodyPr anchor="ctr" anchorCtr="0"/>
          <a:lstStyle>
            <a:lvl1pPr marL="0" indent="0" algn="ctr">
              <a:buNone/>
              <a:defRPr>
                <a:solidFill>
                  <a:schemeClr val="accent1"/>
                </a:solidFill>
              </a:defRPr>
            </a:lvl1pPr>
          </a:lstStyle>
          <a:p>
            <a:r>
              <a:rPr lang="en-US"/>
              <a:t>Click to add a photo</a:t>
            </a:r>
          </a:p>
        </p:txBody>
      </p:sp>
      <p:cxnSp>
        <p:nvCxnSpPr>
          <p:cNvPr id="32" name="Straight Connector 31">
            <a:extLst>
              <a:ext uri="{FF2B5EF4-FFF2-40B4-BE49-F238E27FC236}">
                <a16:creationId xmlns:a16="http://schemas.microsoft.com/office/drawing/2014/main" id="{F932D740-15B7-BE66-6FDD-D5D44D39556A}"/>
              </a:ext>
            </a:extLst>
          </p:cNvPr>
          <p:cNvCxnSpPr>
            <a:cxnSpLocks/>
          </p:cNvCxnSpPr>
          <p:nvPr userDrawn="1"/>
        </p:nvCxnSpPr>
        <p:spPr>
          <a:xfrm flipV="1">
            <a:off x="8226735" y="1494268"/>
            <a:ext cx="0" cy="4425436"/>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Slide Number Placeholder 4">
            <a:extLst>
              <a:ext uri="{FF2B5EF4-FFF2-40B4-BE49-F238E27FC236}">
                <a16:creationId xmlns:a16="http://schemas.microsoft.com/office/drawing/2014/main" id="{E2678A04-4CB9-5E5F-8922-C82DAC0D3A37}"/>
              </a:ext>
            </a:extLst>
          </p:cNvPr>
          <p:cNvSpPr>
            <a:spLocks noGrp="1"/>
          </p:cNvSpPr>
          <p:nvPr>
            <p:ph type="sldNum" sz="quarter" idx="4"/>
          </p:nvPr>
        </p:nvSpPr>
        <p:spPr>
          <a:xfrm>
            <a:off x="5987089" y="6471359"/>
            <a:ext cx="2743200" cy="365125"/>
          </a:xfrm>
        </p:spPr>
        <p:txBody>
          <a:bodyPr/>
          <a:lstStyle/>
          <a:p>
            <a:r>
              <a:rPr lang="en-US" b="1">
                <a:solidFill>
                  <a:schemeClr val="accent2"/>
                </a:solidFill>
                <a:latin typeface="Aptos" panose="020B0004020202020204" pitchFamily="34" charset="0"/>
                <a:cs typeface="Arial" panose="020B0604020202020204" pitchFamily="34" charset="0"/>
              </a:rPr>
              <a:t>Slide </a:t>
            </a:r>
            <a:fld id="{7CD06EFF-F9A5-9E40-A502-3D98189BE54D}" type="slidenum">
              <a:rPr lang="en-US" b="1" smtClean="0">
                <a:solidFill>
                  <a:schemeClr val="accent2"/>
                </a:solidFill>
                <a:latin typeface="Aptos" panose="020B0004020202020204" pitchFamily="34" charset="0"/>
                <a:cs typeface="Arial" panose="020B0604020202020204" pitchFamily="34" charset="0"/>
              </a:rPr>
              <a:pPr/>
              <a:t>‹#›</a:t>
            </a:fld>
            <a:endParaRPr lang="en-US" b="1">
              <a:solidFill>
                <a:schemeClr val="accent2"/>
              </a:solidFill>
              <a:latin typeface="Aptos" panose="020B0004020202020204" pitchFamily="34" charset="0"/>
              <a:cs typeface="Arial" panose="020B0604020202020204" pitchFamily="34" charset="0"/>
            </a:endParaRPr>
          </a:p>
        </p:txBody>
      </p:sp>
      <p:pic>
        <p:nvPicPr>
          <p:cNvPr id="6" name="Picture 5" descr="A blue and white checkered flag&#10;&#10;Description automatically generated">
            <a:extLst>
              <a:ext uri="{FF2B5EF4-FFF2-40B4-BE49-F238E27FC236}">
                <a16:creationId xmlns:a16="http://schemas.microsoft.com/office/drawing/2014/main" id="{B8ABE138-7BB7-C38F-5FA9-E98883B0B647}"/>
              </a:ext>
            </a:extLst>
          </p:cNvPr>
          <p:cNvPicPr>
            <a:picLocks noChangeAspect="1"/>
          </p:cNvPicPr>
          <p:nvPr userDrawn="1"/>
        </p:nvPicPr>
        <p:blipFill>
          <a:blip r:embed="rId3"/>
          <a:stretch>
            <a:fillRect/>
          </a:stretch>
        </p:blipFill>
        <p:spPr>
          <a:xfrm>
            <a:off x="277792" y="0"/>
            <a:ext cx="277793" cy="277793"/>
          </a:xfrm>
          <a:prstGeom prst="rect">
            <a:avLst/>
          </a:prstGeom>
        </p:spPr>
      </p:pic>
      <p:pic>
        <p:nvPicPr>
          <p:cNvPr id="12" name="Picture 11">
            <a:extLst>
              <a:ext uri="{FF2B5EF4-FFF2-40B4-BE49-F238E27FC236}">
                <a16:creationId xmlns:a16="http://schemas.microsoft.com/office/drawing/2014/main" id="{DB7CEDB7-42EB-1016-C1C5-A619558DFD79}"/>
              </a:ext>
            </a:extLst>
          </p:cNvPr>
          <p:cNvPicPr>
            <a:picLocks noChangeAspect="1"/>
          </p:cNvPicPr>
          <p:nvPr userDrawn="1"/>
        </p:nvPicPr>
        <p:blipFill>
          <a:blip r:embed="rId4"/>
          <a:srcRect/>
          <a:stretch/>
        </p:blipFill>
        <p:spPr>
          <a:xfrm>
            <a:off x="8937523" y="6461313"/>
            <a:ext cx="396687" cy="396687"/>
          </a:xfrm>
          <a:prstGeom prst="rect">
            <a:avLst/>
          </a:prstGeom>
        </p:spPr>
      </p:pic>
      <p:sp>
        <p:nvSpPr>
          <p:cNvPr id="15" name="Rectangle 14">
            <a:extLst>
              <a:ext uri="{FF2B5EF4-FFF2-40B4-BE49-F238E27FC236}">
                <a16:creationId xmlns:a16="http://schemas.microsoft.com/office/drawing/2014/main" id="{1A46C8BD-3459-64E9-9A03-60C5BBA8E8B6}"/>
              </a:ext>
            </a:extLst>
          </p:cNvPr>
          <p:cNvSpPr/>
          <p:nvPr userDrawn="1"/>
        </p:nvSpPr>
        <p:spPr>
          <a:xfrm>
            <a:off x="0" y="276932"/>
            <a:ext cx="277792" cy="658106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6" name="Rectangle 15">
            <a:extLst>
              <a:ext uri="{FF2B5EF4-FFF2-40B4-BE49-F238E27FC236}">
                <a16:creationId xmlns:a16="http://schemas.microsoft.com/office/drawing/2014/main" id="{885991CC-342F-DF49-EFAA-8D2519351CFC}"/>
              </a:ext>
            </a:extLst>
          </p:cNvPr>
          <p:cNvSpPr/>
          <p:nvPr userDrawn="1"/>
        </p:nvSpPr>
        <p:spPr>
          <a:xfrm>
            <a:off x="0" y="0"/>
            <a:ext cx="277794" cy="2769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55797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ur Column w/Photos">
    <p:bg>
      <p:bgPr>
        <a:solidFill>
          <a:schemeClr val="bg1"/>
        </a:solidFill>
        <a:effectLst/>
      </p:bgPr>
    </p:bg>
    <p:spTree>
      <p:nvGrpSpPr>
        <p:cNvPr id="1" name=""/>
        <p:cNvGrpSpPr/>
        <p:nvPr/>
      </p:nvGrpSpPr>
      <p:grpSpPr>
        <a:xfrm>
          <a:off x="0" y="0"/>
          <a:ext cx="0" cy="0"/>
          <a:chOff x="0" y="0"/>
          <a:chExt cx="0" cy="0"/>
        </a:xfrm>
      </p:grpSpPr>
      <p:sp>
        <p:nvSpPr>
          <p:cNvPr id="22" name="Text Placeholder 8">
            <a:extLst>
              <a:ext uri="{FF2B5EF4-FFF2-40B4-BE49-F238E27FC236}">
                <a16:creationId xmlns:a16="http://schemas.microsoft.com/office/drawing/2014/main" id="{9DA80ABA-642B-4CD6-4C1C-51D2AF4F572B}"/>
              </a:ext>
            </a:extLst>
          </p:cNvPr>
          <p:cNvSpPr>
            <a:spLocks noGrp="1"/>
          </p:cNvSpPr>
          <p:nvPr>
            <p:ph type="body" sz="quarter" idx="15" hasCustomPrompt="1"/>
          </p:nvPr>
        </p:nvSpPr>
        <p:spPr>
          <a:xfrm>
            <a:off x="992355" y="476789"/>
            <a:ext cx="10757719" cy="714726"/>
          </a:xfrm>
        </p:spPr>
        <p:txBody>
          <a:bodyPr lIns="0" rIns="0">
            <a:normAutofit/>
          </a:bodyPr>
          <a:lstStyle>
            <a:lvl1pPr marL="0" indent="0" algn="l">
              <a:lnSpc>
                <a:spcPct val="90000"/>
              </a:lnSpc>
              <a:buFontTx/>
              <a:buNone/>
              <a:defRPr sz="4000" b="1">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Four Column with Photos</a:t>
            </a:r>
          </a:p>
        </p:txBody>
      </p:sp>
      <p:sp>
        <p:nvSpPr>
          <p:cNvPr id="20" name="Rectangle 19">
            <a:extLst>
              <a:ext uri="{FF2B5EF4-FFF2-40B4-BE49-F238E27FC236}">
                <a16:creationId xmlns:a16="http://schemas.microsoft.com/office/drawing/2014/main" id="{DF416B0D-2499-002F-7721-8DA278880EFD}"/>
              </a:ext>
            </a:extLst>
          </p:cNvPr>
          <p:cNvSpPr/>
          <p:nvPr userDrawn="1"/>
        </p:nvSpPr>
        <p:spPr>
          <a:xfrm rot="5400000">
            <a:off x="4411715" y="2332192"/>
            <a:ext cx="391886" cy="865973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13">
            <a:extLst>
              <a:ext uri="{FF2B5EF4-FFF2-40B4-BE49-F238E27FC236}">
                <a16:creationId xmlns:a16="http://schemas.microsoft.com/office/drawing/2014/main" id="{59B13EA6-95FC-4931-D94E-76CD767560A5}"/>
              </a:ext>
            </a:extLst>
          </p:cNvPr>
          <p:cNvSpPr>
            <a:spLocks noGrp="1"/>
          </p:cNvSpPr>
          <p:nvPr>
            <p:ph type="body" sz="quarter" idx="14" hasCustomPrompt="1"/>
          </p:nvPr>
        </p:nvSpPr>
        <p:spPr>
          <a:xfrm>
            <a:off x="992026" y="6466113"/>
            <a:ext cx="7945496" cy="375619"/>
          </a:xfrm>
        </p:spPr>
        <p:txBody>
          <a:bodyPr wrap="square" lIns="0" tIns="0" rIns="0" bIns="0" anchor="ctr" anchorCtr="0">
            <a:noAutofit/>
          </a:bodyPr>
          <a:lstStyle>
            <a:lvl1pPr marL="0" indent="0" algn="l">
              <a:buFontTx/>
              <a:buNone/>
              <a:defRPr sz="1200" b="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School, Department, Center or Institution name can go here</a:t>
            </a:r>
          </a:p>
        </p:txBody>
      </p:sp>
      <p:pic>
        <p:nvPicPr>
          <p:cNvPr id="24" name="Picture 23">
            <a:extLst>
              <a:ext uri="{FF2B5EF4-FFF2-40B4-BE49-F238E27FC236}">
                <a16:creationId xmlns:a16="http://schemas.microsoft.com/office/drawing/2014/main" id="{F794F068-63F6-499E-D216-F39441E6B0A6}"/>
              </a:ext>
            </a:extLst>
          </p:cNvPr>
          <p:cNvPicPr>
            <a:picLocks noChangeAspect="1"/>
          </p:cNvPicPr>
          <p:nvPr userDrawn="1"/>
        </p:nvPicPr>
        <p:blipFill>
          <a:blip r:embed="rId2"/>
          <a:srcRect/>
          <a:stretch/>
        </p:blipFill>
        <p:spPr>
          <a:xfrm>
            <a:off x="9881175" y="6042015"/>
            <a:ext cx="1767449" cy="714726"/>
          </a:xfrm>
          <a:prstGeom prst="rect">
            <a:avLst/>
          </a:prstGeom>
        </p:spPr>
      </p:pic>
      <p:sp>
        <p:nvSpPr>
          <p:cNvPr id="25" name="Text Placeholder 3">
            <a:extLst>
              <a:ext uri="{FF2B5EF4-FFF2-40B4-BE49-F238E27FC236}">
                <a16:creationId xmlns:a16="http://schemas.microsoft.com/office/drawing/2014/main" id="{D23964E1-6855-DA34-3FCD-C6CB08B5859D}"/>
              </a:ext>
            </a:extLst>
          </p:cNvPr>
          <p:cNvSpPr>
            <a:spLocks noGrp="1"/>
          </p:cNvSpPr>
          <p:nvPr>
            <p:ph type="body" sz="quarter" idx="10" hasCustomPrompt="1"/>
          </p:nvPr>
        </p:nvSpPr>
        <p:spPr>
          <a:xfrm>
            <a:off x="991699" y="4072419"/>
            <a:ext cx="2528249" cy="1833117"/>
          </a:xfrm>
        </p:spPr>
        <p:txBody>
          <a:bodyPr lIns="0" rIns="0">
            <a:normAutofit/>
          </a:bodyPr>
          <a:lstStyle>
            <a:lvl1pPr marL="0" indent="0">
              <a:buNone/>
              <a:defRPr sz="1800"/>
            </a:lvl1pPr>
            <a:lvl2pPr marL="457200" indent="0">
              <a:buNone/>
              <a:defRPr sz="1800"/>
            </a:lvl2pPr>
            <a:lvl3pPr marL="914400" indent="0">
              <a:buNone/>
              <a:defRPr sz="1800"/>
            </a:lvl3pPr>
          </a:lstStyle>
          <a:p>
            <a:pPr lvl="0"/>
            <a:r>
              <a:rPr lang="en-US"/>
              <a:t>Text goes here …</a:t>
            </a:r>
          </a:p>
        </p:txBody>
      </p:sp>
      <p:cxnSp>
        <p:nvCxnSpPr>
          <p:cNvPr id="28" name="Straight Connector 27">
            <a:extLst>
              <a:ext uri="{FF2B5EF4-FFF2-40B4-BE49-F238E27FC236}">
                <a16:creationId xmlns:a16="http://schemas.microsoft.com/office/drawing/2014/main" id="{254E42BE-DF6D-668F-8B41-99AFB1495989}"/>
              </a:ext>
            </a:extLst>
          </p:cNvPr>
          <p:cNvCxnSpPr>
            <a:cxnSpLocks/>
          </p:cNvCxnSpPr>
          <p:nvPr userDrawn="1"/>
        </p:nvCxnSpPr>
        <p:spPr>
          <a:xfrm>
            <a:off x="980876" y="1198726"/>
            <a:ext cx="3669782"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CF9D94BB-0800-CABF-5C41-80D1D663F9B7}"/>
              </a:ext>
            </a:extLst>
          </p:cNvPr>
          <p:cNvCxnSpPr>
            <a:cxnSpLocks/>
          </p:cNvCxnSpPr>
          <p:nvPr userDrawn="1"/>
        </p:nvCxnSpPr>
        <p:spPr>
          <a:xfrm flipV="1">
            <a:off x="3627157" y="1483117"/>
            <a:ext cx="0" cy="443357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 Placeholder 3">
            <a:extLst>
              <a:ext uri="{FF2B5EF4-FFF2-40B4-BE49-F238E27FC236}">
                <a16:creationId xmlns:a16="http://schemas.microsoft.com/office/drawing/2014/main" id="{2C05D48C-4AA9-32C3-E59C-78282BD05461}"/>
              </a:ext>
            </a:extLst>
          </p:cNvPr>
          <p:cNvSpPr>
            <a:spLocks noGrp="1"/>
          </p:cNvSpPr>
          <p:nvPr>
            <p:ph type="body" sz="quarter" idx="19" hasCustomPrompt="1"/>
          </p:nvPr>
        </p:nvSpPr>
        <p:spPr>
          <a:xfrm>
            <a:off x="3734899" y="4072419"/>
            <a:ext cx="2528249" cy="1833117"/>
          </a:xfrm>
        </p:spPr>
        <p:txBody>
          <a:bodyPr lIns="0" rIns="0">
            <a:normAutofit/>
          </a:bodyPr>
          <a:lstStyle>
            <a:lvl1pPr marL="0" indent="0">
              <a:buNone/>
              <a:defRPr sz="1800"/>
            </a:lvl1pPr>
            <a:lvl2pPr marL="457200" indent="0">
              <a:buNone/>
              <a:defRPr sz="1800"/>
            </a:lvl2pPr>
            <a:lvl3pPr marL="914400" indent="0">
              <a:buNone/>
              <a:defRPr sz="1800"/>
            </a:lvl3pPr>
          </a:lstStyle>
          <a:p>
            <a:pPr lvl="0"/>
            <a:r>
              <a:rPr lang="en-US"/>
              <a:t>Text goes here …</a:t>
            </a:r>
          </a:p>
        </p:txBody>
      </p:sp>
      <p:sp>
        <p:nvSpPr>
          <p:cNvPr id="10" name="Text Placeholder 3">
            <a:extLst>
              <a:ext uri="{FF2B5EF4-FFF2-40B4-BE49-F238E27FC236}">
                <a16:creationId xmlns:a16="http://schemas.microsoft.com/office/drawing/2014/main" id="{9DA69184-351A-0F32-D962-F3CA1B334608}"/>
              </a:ext>
            </a:extLst>
          </p:cNvPr>
          <p:cNvSpPr>
            <a:spLocks noGrp="1"/>
          </p:cNvSpPr>
          <p:nvPr>
            <p:ph type="body" sz="quarter" idx="20" hasCustomPrompt="1"/>
          </p:nvPr>
        </p:nvSpPr>
        <p:spPr>
          <a:xfrm>
            <a:off x="6478099" y="4072419"/>
            <a:ext cx="2528249" cy="1833117"/>
          </a:xfrm>
        </p:spPr>
        <p:txBody>
          <a:bodyPr lIns="0" rIns="0">
            <a:normAutofit/>
          </a:bodyPr>
          <a:lstStyle>
            <a:lvl1pPr marL="0" indent="0">
              <a:buNone/>
              <a:defRPr sz="1800"/>
            </a:lvl1pPr>
            <a:lvl2pPr marL="457200" indent="0">
              <a:buNone/>
              <a:defRPr sz="1800"/>
            </a:lvl2pPr>
            <a:lvl3pPr marL="914400" indent="0">
              <a:buNone/>
              <a:defRPr sz="1800"/>
            </a:lvl3pPr>
          </a:lstStyle>
          <a:p>
            <a:pPr lvl="0"/>
            <a:r>
              <a:rPr lang="en-US"/>
              <a:t>Text goes here …</a:t>
            </a:r>
          </a:p>
        </p:txBody>
      </p:sp>
      <p:sp>
        <p:nvSpPr>
          <p:cNvPr id="12" name="Text Placeholder 3">
            <a:extLst>
              <a:ext uri="{FF2B5EF4-FFF2-40B4-BE49-F238E27FC236}">
                <a16:creationId xmlns:a16="http://schemas.microsoft.com/office/drawing/2014/main" id="{C87F8D9E-0BB7-F906-7378-3D6CF1D72D37}"/>
              </a:ext>
            </a:extLst>
          </p:cNvPr>
          <p:cNvSpPr>
            <a:spLocks noGrp="1"/>
          </p:cNvSpPr>
          <p:nvPr>
            <p:ph type="body" sz="quarter" idx="21" hasCustomPrompt="1"/>
          </p:nvPr>
        </p:nvSpPr>
        <p:spPr>
          <a:xfrm>
            <a:off x="9221300" y="4072419"/>
            <a:ext cx="2528249" cy="1833117"/>
          </a:xfrm>
        </p:spPr>
        <p:txBody>
          <a:bodyPr lIns="0" rIns="0">
            <a:normAutofit/>
          </a:bodyPr>
          <a:lstStyle>
            <a:lvl1pPr marL="0" indent="0">
              <a:buNone/>
              <a:defRPr sz="1800"/>
            </a:lvl1pPr>
            <a:lvl2pPr marL="457200" indent="0">
              <a:buNone/>
              <a:defRPr sz="1800"/>
            </a:lvl2pPr>
            <a:lvl3pPr marL="914400" indent="0">
              <a:buNone/>
              <a:defRPr sz="1800"/>
            </a:lvl3pPr>
          </a:lstStyle>
          <a:p>
            <a:pPr lvl="0"/>
            <a:r>
              <a:rPr lang="en-US"/>
              <a:t>Text goes here …</a:t>
            </a:r>
          </a:p>
        </p:txBody>
      </p:sp>
      <p:sp>
        <p:nvSpPr>
          <p:cNvPr id="3" name="Picture Placeholder 25">
            <a:extLst>
              <a:ext uri="{FF2B5EF4-FFF2-40B4-BE49-F238E27FC236}">
                <a16:creationId xmlns:a16="http://schemas.microsoft.com/office/drawing/2014/main" id="{8503821B-8800-93EB-1508-DBC3BF76EB85}"/>
              </a:ext>
            </a:extLst>
          </p:cNvPr>
          <p:cNvSpPr>
            <a:spLocks noGrp="1"/>
          </p:cNvSpPr>
          <p:nvPr>
            <p:ph type="pic" sz="quarter" idx="26" hasCustomPrompt="1"/>
          </p:nvPr>
        </p:nvSpPr>
        <p:spPr>
          <a:xfrm>
            <a:off x="980876" y="1471966"/>
            <a:ext cx="2528250" cy="2074121"/>
          </a:xfrm>
          <a:solidFill>
            <a:schemeClr val="bg1">
              <a:lumMod val="95000"/>
            </a:schemeClr>
          </a:solidFill>
        </p:spPr>
        <p:txBody>
          <a:bodyPr anchor="ctr" anchorCtr="0"/>
          <a:lstStyle>
            <a:lvl1pPr marL="0" indent="0" algn="ctr">
              <a:buNone/>
              <a:defRPr>
                <a:solidFill>
                  <a:schemeClr val="accent1"/>
                </a:solidFill>
              </a:defRPr>
            </a:lvl1pPr>
          </a:lstStyle>
          <a:p>
            <a:r>
              <a:rPr lang="en-US"/>
              <a:t>Click to add a photo</a:t>
            </a:r>
          </a:p>
        </p:txBody>
      </p:sp>
      <p:sp>
        <p:nvSpPr>
          <p:cNvPr id="4" name="Picture Placeholder 25">
            <a:extLst>
              <a:ext uri="{FF2B5EF4-FFF2-40B4-BE49-F238E27FC236}">
                <a16:creationId xmlns:a16="http://schemas.microsoft.com/office/drawing/2014/main" id="{9E6DE31D-5272-B0A2-9A99-944865B588A7}"/>
              </a:ext>
            </a:extLst>
          </p:cNvPr>
          <p:cNvSpPr>
            <a:spLocks noGrp="1"/>
          </p:cNvSpPr>
          <p:nvPr>
            <p:ph type="pic" sz="quarter" idx="27" hasCustomPrompt="1"/>
          </p:nvPr>
        </p:nvSpPr>
        <p:spPr>
          <a:xfrm>
            <a:off x="3724078" y="1471966"/>
            <a:ext cx="2528250" cy="2074121"/>
          </a:xfrm>
          <a:solidFill>
            <a:schemeClr val="bg1">
              <a:lumMod val="95000"/>
            </a:schemeClr>
          </a:solidFill>
        </p:spPr>
        <p:txBody>
          <a:bodyPr anchor="ctr" anchorCtr="0"/>
          <a:lstStyle>
            <a:lvl1pPr marL="0" indent="0" algn="ctr">
              <a:buNone/>
              <a:defRPr>
                <a:solidFill>
                  <a:schemeClr val="accent1"/>
                </a:solidFill>
              </a:defRPr>
            </a:lvl1pPr>
          </a:lstStyle>
          <a:p>
            <a:r>
              <a:rPr lang="en-US"/>
              <a:t>Click to add a photo</a:t>
            </a:r>
          </a:p>
        </p:txBody>
      </p:sp>
      <p:sp>
        <p:nvSpPr>
          <p:cNvPr id="8" name="Picture Placeholder 25">
            <a:extLst>
              <a:ext uri="{FF2B5EF4-FFF2-40B4-BE49-F238E27FC236}">
                <a16:creationId xmlns:a16="http://schemas.microsoft.com/office/drawing/2014/main" id="{DF4C66CF-173B-7AD6-91BD-03863C58F9CB}"/>
              </a:ext>
            </a:extLst>
          </p:cNvPr>
          <p:cNvSpPr>
            <a:spLocks noGrp="1"/>
          </p:cNvSpPr>
          <p:nvPr>
            <p:ph type="pic" sz="quarter" idx="28" hasCustomPrompt="1"/>
          </p:nvPr>
        </p:nvSpPr>
        <p:spPr>
          <a:xfrm>
            <a:off x="6478099" y="1471966"/>
            <a:ext cx="2528249" cy="2074121"/>
          </a:xfrm>
          <a:solidFill>
            <a:schemeClr val="bg1">
              <a:lumMod val="95000"/>
            </a:schemeClr>
          </a:solidFill>
        </p:spPr>
        <p:txBody>
          <a:bodyPr anchor="ctr" anchorCtr="0"/>
          <a:lstStyle>
            <a:lvl1pPr marL="0" indent="0" algn="ctr">
              <a:buNone/>
              <a:defRPr>
                <a:solidFill>
                  <a:schemeClr val="accent1"/>
                </a:solidFill>
              </a:defRPr>
            </a:lvl1pPr>
          </a:lstStyle>
          <a:p>
            <a:r>
              <a:rPr lang="en-US"/>
              <a:t>Click to add a photo</a:t>
            </a:r>
          </a:p>
        </p:txBody>
      </p:sp>
      <p:sp>
        <p:nvSpPr>
          <p:cNvPr id="26" name="Picture Placeholder 25">
            <a:extLst>
              <a:ext uri="{FF2B5EF4-FFF2-40B4-BE49-F238E27FC236}">
                <a16:creationId xmlns:a16="http://schemas.microsoft.com/office/drawing/2014/main" id="{37129CDB-7C11-80BA-1AF7-0AAA646EB939}"/>
              </a:ext>
            </a:extLst>
          </p:cNvPr>
          <p:cNvSpPr>
            <a:spLocks noGrp="1"/>
          </p:cNvSpPr>
          <p:nvPr>
            <p:ph type="pic" sz="quarter" idx="29" hasCustomPrompt="1"/>
          </p:nvPr>
        </p:nvSpPr>
        <p:spPr>
          <a:xfrm>
            <a:off x="9232119" y="1471966"/>
            <a:ext cx="2528249" cy="2074121"/>
          </a:xfrm>
          <a:solidFill>
            <a:schemeClr val="bg1">
              <a:lumMod val="95000"/>
            </a:schemeClr>
          </a:solidFill>
        </p:spPr>
        <p:txBody>
          <a:bodyPr anchor="ctr" anchorCtr="0"/>
          <a:lstStyle>
            <a:lvl1pPr marL="0" indent="0" algn="ctr">
              <a:buNone/>
              <a:defRPr>
                <a:solidFill>
                  <a:schemeClr val="accent1"/>
                </a:solidFill>
              </a:defRPr>
            </a:lvl1pPr>
          </a:lstStyle>
          <a:p>
            <a:r>
              <a:rPr lang="en-US"/>
              <a:t>Click to add a photo</a:t>
            </a:r>
          </a:p>
        </p:txBody>
      </p:sp>
      <p:cxnSp>
        <p:nvCxnSpPr>
          <p:cNvPr id="34" name="Straight Connector 33">
            <a:extLst>
              <a:ext uri="{FF2B5EF4-FFF2-40B4-BE49-F238E27FC236}">
                <a16:creationId xmlns:a16="http://schemas.microsoft.com/office/drawing/2014/main" id="{11567848-DE76-D6C2-5C62-BB6511D67E7C}"/>
              </a:ext>
            </a:extLst>
          </p:cNvPr>
          <p:cNvCxnSpPr>
            <a:cxnSpLocks/>
          </p:cNvCxnSpPr>
          <p:nvPr userDrawn="1"/>
        </p:nvCxnSpPr>
        <p:spPr>
          <a:xfrm flipV="1">
            <a:off x="6359206" y="1483117"/>
            <a:ext cx="0" cy="443357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E6105651-C81E-E280-825C-160B87FF37A4}"/>
              </a:ext>
            </a:extLst>
          </p:cNvPr>
          <p:cNvCxnSpPr>
            <a:cxnSpLocks/>
          </p:cNvCxnSpPr>
          <p:nvPr userDrawn="1"/>
        </p:nvCxnSpPr>
        <p:spPr>
          <a:xfrm flipV="1">
            <a:off x="9124708" y="1483117"/>
            <a:ext cx="0" cy="443357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36" name="Text Placeholder 3">
            <a:extLst>
              <a:ext uri="{FF2B5EF4-FFF2-40B4-BE49-F238E27FC236}">
                <a16:creationId xmlns:a16="http://schemas.microsoft.com/office/drawing/2014/main" id="{0D15CA9E-A822-C49E-51E7-F5E601FC933B}"/>
              </a:ext>
            </a:extLst>
          </p:cNvPr>
          <p:cNvSpPr>
            <a:spLocks noGrp="1"/>
          </p:cNvSpPr>
          <p:nvPr>
            <p:ph type="body" sz="quarter" idx="30" hasCustomPrompt="1"/>
          </p:nvPr>
        </p:nvSpPr>
        <p:spPr>
          <a:xfrm>
            <a:off x="991699" y="3730079"/>
            <a:ext cx="2527716" cy="229382"/>
          </a:xfrm>
        </p:spPr>
        <p:txBody>
          <a:bodyPr lIns="0" rIns="0">
            <a:noAutofit/>
          </a:bodyPr>
          <a:lstStyle>
            <a:lvl1pPr marL="0" indent="0">
              <a:buNone/>
              <a:defRPr sz="1600" b="1">
                <a:solidFill>
                  <a:schemeClr val="accent1"/>
                </a:solidFill>
              </a:defRPr>
            </a:lvl1pPr>
            <a:lvl2pPr marL="457200" indent="0">
              <a:buNone/>
              <a:defRPr/>
            </a:lvl2pPr>
            <a:lvl3pPr marL="914400" indent="0">
              <a:buNone/>
              <a:defRPr/>
            </a:lvl3pPr>
          </a:lstStyle>
          <a:p>
            <a:pPr lvl="0"/>
            <a:r>
              <a:rPr lang="en-US"/>
              <a:t>HEADING</a:t>
            </a:r>
          </a:p>
        </p:txBody>
      </p:sp>
      <p:sp>
        <p:nvSpPr>
          <p:cNvPr id="38" name="Text Placeholder 3">
            <a:extLst>
              <a:ext uri="{FF2B5EF4-FFF2-40B4-BE49-F238E27FC236}">
                <a16:creationId xmlns:a16="http://schemas.microsoft.com/office/drawing/2014/main" id="{7B1AF7D5-153A-D2D3-F2EC-4B55FC624AEB}"/>
              </a:ext>
            </a:extLst>
          </p:cNvPr>
          <p:cNvSpPr>
            <a:spLocks noGrp="1"/>
          </p:cNvSpPr>
          <p:nvPr>
            <p:ph type="body" sz="quarter" idx="31" hasCustomPrompt="1"/>
          </p:nvPr>
        </p:nvSpPr>
        <p:spPr>
          <a:xfrm>
            <a:off x="3726587" y="3730079"/>
            <a:ext cx="2527716" cy="229382"/>
          </a:xfrm>
        </p:spPr>
        <p:txBody>
          <a:bodyPr lIns="0" rIns="0">
            <a:noAutofit/>
          </a:bodyPr>
          <a:lstStyle>
            <a:lvl1pPr marL="0" indent="0">
              <a:buNone/>
              <a:defRPr sz="1600" b="1">
                <a:solidFill>
                  <a:schemeClr val="accent1"/>
                </a:solidFill>
              </a:defRPr>
            </a:lvl1pPr>
            <a:lvl2pPr marL="457200" indent="0">
              <a:buNone/>
              <a:defRPr/>
            </a:lvl2pPr>
            <a:lvl3pPr marL="914400" indent="0">
              <a:buNone/>
              <a:defRPr/>
            </a:lvl3pPr>
          </a:lstStyle>
          <a:p>
            <a:pPr lvl="0"/>
            <a:r>
              <a:rPr lang="en-US"/>
              <a:t>HEADING</a:t>
            </a:r>
          </a:p>
        </p:txBody>
      </p:sp>
      <p:sp>
        <p:nvSpPr>
          <p:cNvPr id="39" name="Text Placeholder 3">
            <a:extLst>
              <a:ext uri="{FF2B5EF4-FFF2-40B4-BE49-F238E27FC236}">
                <a16:creationId xmlns:a16="http://schemas.microsoft.com/office/drawing/2014/main" id="{95935367-88BC-20C1-26A5-7EEA64EC778B}"/>
              </a:ext>
            </a:extLst>
          </p:cNvPr>
          <p:cNvSpPr>
            <a:spLocks noGrp="1"/>
          </p:cNvSpPr>
          <p:nvPr>
            <p:ph type="body" sz="quarter" idx="32" hasCustomPrompt="1"/>
          </p:nvPr>
        </p:nvSpPr>
        <p:spPr>
          <a:xfrm>
            <a:off x="6469787" y="3730079"/>
            <a:ext cx="2527716" cy="229382"/>
          </a:xfrm>
        </p:spPr>
        <p:txBody>
          <a:bodyPr lIns="0" rIns="0">
            <a:noAutofit/>
          </a:bodyPr>
          <a:lstStyle>
            <a:lvl1pPr marL="0" indent="0">
              <a:buNone/>
              <a:defRPr sz="1600" b="1">
                <a:solidFill>
                  <a:schemeClr val="accent1"/>
                </a:solidFill>
              </a:defRPr>
            </a:lvl1pPr>
            <a:lvl2pPr marL="457200" indent="0">
              <a:buNone/>
              <a:defRPr/>
            </a:lvl2pPr>
            <a:lvl3pPr marL="914400" indent="0">
              <a:buNone/>
              <a:defRPr/>
            </a:lvl3pPr>
          </a:lstStyle>
          <a:p>
            <a:pPr lvl="0"/>
            <a:r>
              <a:rPr lang="en-US"/>
              <a:t>HEADING</a:t>
            </a:r>
          </a:p>
        </p:txBody>
      </p:sp>
      <p:sp>
        <p:nvSpPr>
          <p:cNvPr id="40" name="Text Placeholder 3">
            <a:extLst>
              <a:ext uri="{FF2B5EF4-FFF2-40B4-BE49-F238E27FC236}">
                <a16:creationId xmlns:a16="http://schemas.microsoft.com/office/drawing/2014/main" id="{9F79719F-DCD6-82A5-AFB7-6DC3BCEE9C6F}"/>
              </a:ext>
            </a:extLst>
          </p:cNvPr>
          <p:cNvSpPr>
            <a:spLocks noGrp="1"/>
          </p:cNvSpPr>
          <p:nvPr>
            <p:ph type="body" sz="quarter" idx="33" hasCustomPrompt="1"/>
          </p:nvPr>
        </p:nvSpPr>
        <p:spPr>
          <a:xfrm>
            <a:off x="9232119" y="3730079"/>
            <a:ext cx="2527716" cy="229382"/>
          </a:xfrm>
        </p:spPr>
        <p:txBody>
          <a:bodyPr lIns="0" rIns="0">
            <a:noAutofit/>
          </a:bodyPr>
          <a:lstStyle>
            <a:lvl1pPr marL="0" indent="0">
              <a:buNone/>
              <a:defRPr sz="1600" b="1">
                <a:solidFill>
                  <a:schemeClr val="accent1"/>
                </a:solidFill>
              </a:defRPr>
            </a:lvl1pPr>
            <a:lvl2pPr marL="457200" indent="0">
              <a:buNone/>
              <a:defRPr/>
            </a:lvl2pPr>
            <a:lvl3pPr marL="914400" indent="0">
              <a:buNone/>
              <a:defRPr/>
            </a:lvl3pPr>
          </a:lstStyle>
          <a:p>
            <a:pPr lvl="0"/>
            <a:r>
              <a:rPr lang="en-US"/>
              <a:t>HEADING</a:t>
            </a:r>
          </a:p>
        </p:txBody>
      </p:sp>
      <p:sp>
        <p:nvSpPr>
          <p:cNvPr id="2" name="Slide Number Placeholder 4">
            <a:extLst>
              <a:ext uri="{FF2B5EF4-FFF2-40B4-BE49-F238E27FC236}">
                <a16:creationId xmlns:a16="http://schemas.microsoft.com/office/drawing/2014/main" id="{EB3DA9DE-5606-AC48-FD10-6073C15F5B32}"/>
              </a:ext>
            </a:extLst>
          </p:cNvPr>
          <p:cNvSpPr>
            <a:spLocks noGrp="1"/>
          </p:cNvSpPr>
          <p:nvPr>
            <p:ph type="sldNum" sz="quarter" idx="4"/>
          </p:nvPr>
        </p:nvSpPr>
        <p:spPr>
          <a:xfrm>
            <a:off x="5987089" y="6471359"/>
            <a:ext cx="2743200" cy="365125"/>
          </a:xfrm>
        </p:spPr>
        <p:txBody>
          <a:bodyPr/>
          <a:lstStyle/>
          <a:p>
            <a:r>
              <a:rPr lang="en-US" b="1">
                <a:solidFill>
                  <a:schemeClr val="accent2"/>
                </a:solidFill>
                <a:latin typeface="Aptos" panose="020B0004020202020204" pitchFamily="34" charset="0"/>
                <a:cs typeface="Arial" panose="020B0604020202020204" pitchFamily="34" charset="0"/>
              </a:rPr>
              <a:t>Slide </a:t>
            </a:r>
            <a:fld id="{7CD06EFF-F9A5-9E40-A502-3D98189BE54D}" type="slidenum">
              <a:rPr lang="en-US" b="1" smtClean="0">
                <a:solidFill>
                  <a:schemeClr val="accent2"/>
                </a:solidFill>
                <a:latin typeface="Aptos" panose="020B0004020202020204" pitchFamily="34" charset="0"/>
                <a:cs typeface="Arial" panose="020B0604020202020204" pitchFamily="34" charset="0"/>
              </a:rPr>
              <a:pPr/>
              <a:t>‹#›</a:t>
            </a:fld>
            <a:endParaRPr lang="en-US" b="1">
              <a:solidFill>
                <a:schemeClr val="accent2"/>
              </a:solidFill>
              <a:latin typeface="Aptos" panose="020B0004020202020204" pitchFamily="34" charset="0"/>
              <a:cs typeface="Arial" panose="020B0604020202020204" pitchFamily="34" charset="0"/>
            </a:endParaRPr>
          </a:p>
        </p:txBody>
      </p:sp>
      <p:pic>
        <p:nvPicPr>
          <p:cNvPr id="6" name="Picture 5" descr="A blue and white checkered flag&#10;&#10;Description automatically generated">
            <a:extLst>
              <a:ext uri="{FF2B5EF4-FFF2-40B4-BE49-F238E27FC236}">
                <a16:creationId xmlns:a16="http://schemas.microsoft.com/office/drawing/2014/main" id="{6EB32608-F95A-51AD-ED30-B48F2763DF7E}"/>
              </a:ext>
            </a:extLst>
          </p:cNvPr>
          <p:cNvPicPr>
            <a:picLocks noChangeAspect="1"/>
          </p:cNvPicPr>
          <p:nvPr userDrawn="1"/>
        </p:nvPicPr>
        <p:blipFill>
          <a:blip r:embed="rId3"/>
          <a:stretch>
            <a:fillRect/>
          </a:stretch>
        </p:blipFill>
        <p:spPr>
          <a:xfrm>
            <a:off x="277792" y="0"/>
            <a:ext cx="277793" cy="277793"/>
          </a:xfrm>
          <a:prstGeom prst="rect">
            <a:avLst/>
          </a:prstGeom>
        </p:spPr>
      </p:pic>
      <p:pic>
        <p:nvPicPr>
          <p:cNvPr id="13" name="Picture 12">
            <a:extLst>
              <a:ext uri="{FF2B5EF4-FFF2-40B4-BE49-F238E27FC236}">
                <a16:creationId xmlns:a16="http://schemas.microsoft.com/office/drawing/2014/main" id="{D67EE8D0-4508-EF4F-D27F-63ED26650AA0}"/>
              </a:ext>
            </a:extLst>
          </p:cNvPr>
          <p:cNvPicPr>
            <a:picLocks noChangeAspect="1"/>
          </p:cNvPicPr>
          <p:nvPr userDrawn="1"/>
        </p:nvPicPr>
        <p:blipFill>
          <a:blip r:embed="rId4"/>
          <a:srcRect/>
          <a:stretch/>
        </p:blipFill>
        <p:spPr>
          <a:xfrm>
            <a:off x="8937523" y="6461313"/>
            <a:ext cx="396687" cy="396687"/>
          </a:xfrm>
          <a:prstGeom prst="rect">
            <a:avLst/>
          </a:prstGeom>
        </p:spPr>
      </p:pic>
      <p:sp>
        <p:nvSpPr>
          <p:cNvPr id="16" name="Rectangle 15">
            <a:extLst>
              <a:ext uri="{FF2B5EF4-FFF2-40B4-BE49-F238E27FC236}">
                <a16:creationId xmlns:a16="http://schemas.microsoft.com/office/drawing/2014/main" id="{0E1DF28D-665E-00A9-A6E5-4E1D9E17D85B}"/>
              </a:ext>
            </a:extLst>
          </p:cNvPr>
          <p:cNvSpPr/>
          <p:nvPr userDrawn="1"/>
        </p:nvSpPr>
        <p:spPr>
          <a:xfrm>
            <a:off x="0" y="276932"/>
            <a:ext cx="277792" cy="658106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7" name="Rectangle 16">
            <a:extLst>
              <a:ext uri="{FF2B5EF4-FFF2-40B4-BE49-F238E27FC236}">
                <a16:creationId xmlns:a16="http://schemas.microsoft.com/office/drawing/2014/main" id="{F91F4B1D-B764-73A0-040D-663EE460B8DF}"/>
              </a:ext>
            </a:extLst>
          </p:cNvPr>
          <p:cNvSpPr/>
          <p:nvPr userDrawn="1"/>
        </p:nvSpPr>
        <p:spPr>
          <a:xfrm>
            <a:off x="0" y="0"/>
            <a:ext cx="277794" cy="2769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3202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Column w/Stats">
    <p:bg>
      <p:bgPr>
        <a:solidFill>
          <a:schemeClr val="bg1"/>
        </a:solidFill>
        <a:effectLst/>
      </p:bgPr>
    </p:bg>
    <p:spTree>
      <p:nvGrpSpPr>
        <p:cNvPr id="1" name=""/>
        <p:cNvGrpSpPr/>
        <p:nvPr/>
      </p:nvGrpSpPr>
      <p:grpSpPr>
        <a:xfrm>
          <a:off x="0" y="0"/>
          <a:ext cx="0" cy="0"/>
          <a:chOff x="0" y="0"/>
          <a:chExt cx="0" cy="0"/>
        </a:xfrm>
      </p:grpSpPr>
      <p:sp>
        <p:nvSpPr>
          <p:cNvPr id="22" name="Text Placeholder 8">
            <a:extLst>
              <a:ext uri="{FF2B5EF4-FFF2-40B4-BE49-F238E27FC236}">
                <a16:creationId xmlns:a16="http://schemas.microsoft.com/office/drawing/2014/main" id="{9DA80ABA-642B-4CD6-4C1C-51D2AF4F572B}"/>
              </a:ext>
            </a:extLst>
          </p:cNvPr>
          <p:cNvSpPr>
            <a:spLocks noGrp="1"/>
          </p:cNvSpPr>
          <p:nvPr>
            <p:ph type="body" sz="quarter" idx="15" hasCustomPrompt="1"/>
          </p:nvPr>
        </p:nvSpPr>
        <p:spPr>
          <a:xfrm>
            <a:off x="992355" y="476789"/>
            <a:ext cx="10757719" cy="714726"/>
          </a:xfrm>
        </p:spPr>
        <p:txBody>
          <a:bodyPr lIns="0" rIns="0">
            <a:normAutofit/>
          </a:bodyPr>
          <a:lstStyle>
            <a:lvl1pPr marL="0" indent="0" algn="l">
              <a:lnSpc>
                <a:spcPct val="90000"/>
              </a:lnSpc>
              <a:buFontTx/>
              <a:buNone/>
              <a:defRPr sz="4000" b="1">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Three Column with Stats</a:t>
            </a:r>
          </a:p>
        </p:txBody>
      </p:sp>
      <p:sp>
        <p:nvSpPr>
          <p:cNvPr id="20" name="Rectangle 19">
            <a:extLst>
              <a:ext uri="{FF2B5EF4-FFF2-40B4-BE49-F238E27FC236}">
                <a16:creationId xmlns:a16="http://schemas.microsoft.com/office/drawing/2014/main" id="{DF416B0D-2499-002F-7721-8DA278880EFD}"/>
              </a:ext>
            </a:extLst>
          </p:cNvPr>
          <p:cNvSpPr/>
          <p:nvPr userDrawn="1"/>
        </p:nvSpPr>
        <p:spPr>
          <a:xfrm rot="5400000">
            <a:off x="4411715" y="2332192"/>
            <a:ext cx="391886" cy="865973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13">
            <a:extLst>
              <a:ext uri="{FF2B5EF4-FFF2-40B4-BE49-F238E27FC236}">
                <a16:creationId xmlns:a16="http://schemas.microsoft.com/office/drawing/2014/main" id="{59B13EA6-95FC-4931-D94E-76CD767560A5}"/>
              </a:ext>
            </a:extLst>
          </p:cNvPr>
          <p:cNvSpPr>
            <a:spLocks noGrp="1"/>
          </p:cNvSpPr>
          <p:nvPr>
            <p:ph type="body" sz="quarter" idx="14" hasCustomPrompt="1"/>
          </p:nvPr>
        </p:nvSpPr>
        <p:spPr>
          <a:xfrm>
            <a:off x="992026" y="6466113"/>
            <a:ext cx="7945496" cy="375619"/>
          </a:xfrm>
        </p:spPr>
        <p:txBody>
          <a:bodyPr wrap="square" lIns="0" tIns="0" rIns="0" bIns="0" anchor="ctr" anchorCtr="0">
            <a:noAutofit/>
          </a:bodyPr>
          <a:lstStyle>
            <a:lvl1pPr marL="0" indent="0" algn="l">
              <a:buFontTx/>
              <a:buNone/>
              <a:defRPr sz="1200" b="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School, Department, Center or Institution name can go here</a:t>
            </a:r>
          </a:p>
        </p:txBody>
      </p:sp>
      <p:pic>
        <p:nvPicPr>
          <p:cNvPr id="24" name="Picture 23">
            <a:extLst>
              <a:ext uri="{FF2B5EF4-FFF2-40B4-BE49-F238E27FC236}">
                <a16:creationId xmlns:a16="http://schemas.microsoft.com/office/drawing/2014/main" id="{F794F068-63F6-499E-D216-F39441E6B0A6}"/>
              </a:ext>
            </a:extLst>
          </p:cNvPr>
          <p:cNvPicPr>
            <a:picLocks noChangeAspect="1"/>
          </p:cNvPicPr>
          <p:nvPr userDrawn="1"/>
        </p:nvPicPr>
        <p:blipFill>
          <a:blip r:embed="rId2"/>
          <a:srcRect/>
          <a:stretch/>
        </p:blipFill>
        <p:spPr>
          <a:xfrm>
            <a:off x="9881175" y="6042015"/>
            <a:ext cx="1767449" cy="714726"/>
          </a:xfrm>
          <a:prstGeom prst="rect">
            <a:avLst/>
          </a:prstGeom>
        </p:spPr>
      </p:pic>
      <p:sp>
        <p:nvSpPr>
          <p:cNvPr id="25" name="Text Placeholder 3">
            <a:extLst>
              <a:ext uri="{FF2B5EF4-FFF2-40B4-BE49-F238E27FC236}">
                <a16:creationId xmlns:a16="http://schemas.microsoft.com/office/drawing/2014/main" id="{D23964E1-6855-DA34-3FCD-C6CB08B5859D}"/>
              </a:ext>
            </a:extLst>
          </p:cNvPr>
          <p:cNvSpPr>
            <a:spLocks noGrp="1"/>
          </p:cNvSpPr>
          <p:nvPr>
            <p:ph type="body" sz="quarter" idx="10" hasCustomPrompt="1"/>
          </p:nvPr>
        </p:nvSpPr>
        <p:spPr>
          <a:xfrm>
            <a:off x="991699" y="3391409"/>
            <a:ext cx="3314830" cy="2175458"/>
          </a:xfrm>
        </p:spPr>
        <p:txBody>
          <a:bodyPr lIns="0" rIns="0">
            <a:normAutofit/>
          </a:bodyPr>
          <a:lstStyle>
            <a:lvl1pPr marL="0" indent="0">
              <a:buNone/>
              <a:defRPr sz="2400" b="1"/>
            </a:lvl1pPr>
            <a:lvl2pPr marL="457200" indent="0">
              <a:buNone/>
              <a:defRPr sz="1800"/>
            </a:lvl2pPr>
            <a:lvl3pPr marL="914400" indent="0">
              <a:buNone/>
              <a:defRPr sz="1800"/>
            </a:lvl3pPr>
          </a:lstStyle>
          <a:p>
            <a:pPr lvl="0"/>
            <a:r>
              <a:rPr lang="en-US"/>
              <a:t>Text goes here …</a:t>
            </a:r>
          </a:p>
        </p:txBody>
      </p:sp>
      <p:cxnSp>
        <p:nvCxnSpPr>
          <p:cNvPr id="28" name="Straight Connector 27">
            <a:extLst>
              <a:ext uri="{FF2B5EF4-FFF2-40B4-BE49-F238E27FC236}">
                <a16:creationId xmlns:a16="http://schemas.microsoft.com/office/drawing/2014/main" id="{254E42BE-DF6D-668F-8B41-99AFB1495989}"/>
              </a:ext>
            </a:extLst>
          </p:cNvPr>
          <p:cNvCxnSpPr>
            <a:cxnSpLocks/>
          </p:cNvCxnSpPr>
          <p:nvPr userDrawn="1"/>
        </p:nvCxnSpPr>
        <p:spPr>
          <a:xfrm>
            <a:off x="980876" y="1198726"/>
            <a:ext cx="3669782"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9" name="Text Placeholder 3">
            <a:extLst>
              <a:ext uri="{FF2B5EF4-FFF2-40B4-BE49-F238E27FC236}">
                <a16:creationId xmlns:a16="http://schemas.microsoft.com/office/drawing/2014/main" id="{2C05D48C-4AA9-32C3-E59C-78282BD05461}"/>
              </a:ext>
            </a:extLst>
          </p:cNvPr>
          <p:cNvSpPr>
            <a:spLocks noGrp="1"/>
          </p:cNvSpPr>
          <p:nvPr>
            <p:ph type="body" sz="quarter" idx="19" hasCustomPrompt="1"/>
          </p:nvPr>
        </p:nvSpPr>
        <p:spPr>
          <a:xfrm>
            <a:off x="4698458" y="3391409"/>
            <a:ext cx="3314832" cy="2175457"/>
          </a:xfrm>
        </p:spPr>
        <p:txBody>
          <a:bodyPr lIns="0" rIns="0">
            <a:normAutofit/>
          </a:bodyPr>
          <a:lstStyle>
            <a:lvl1pPr marL="0" indent="0">
              <a:buNone/>
              <a:defRPr sz="2400" b="1"/>
            </a:lvl1pPr>
            <a:lvl2pPr marL="457200" indent="0">
              <a:buNone/>
              <a:defRPr sz="1800"/>
            </a:lvl2pPr>
            <a:lvl3pPr marL="914400" indent="0">
              <a:buNone/>
              <a:defRPr sz="1800"/>
            </a:lvl3pPr>
          </a:lstStyle>
          <a:p>
            <a:pPr lvl="0"/>
            <a:r>
              <a:rPr lang="en-US"/>
              <a:t>Text goes here …</a:t>
            </a:r>
          </a:p>
        </p:txBody>
      </p:sp>
      <p:sp>
        <p:nvSpPr>
          <p:cNvPr id="12" name="Text Placeholder 3">
            <a:extLst>
              <a:ext uri="{FF2B5EF4-FFF2-40B4-BE49-F238E27FC236}">
                <a16:creationId xmlns:a16="http://schemas.microsoft.com/office/drawing/2014/main" id="{C87F8D9E-0BB7-F906-7378-3D6CF1D72D37}"/>
              </a:ext>
            </a:extLst>
          </p:cNvPr>
          <p:cNvSpPr>
            <a:spLocks noGrp="1"/>
          </p:cNvSpPr>
          <p:nvPr>
            <p:ph type="body" sz="quarter" idx="21" hasCustomPrompt="1"/>
          </p:nvPr>
        </p:nvSpPr>
        <p:spPr>
          <a:xfrm>
            <a:off x="8405219" y="3391409"/>
            <a:ext cx="3344331" cy="2175457"/>
          </a:xfrm>
        </p:spPr>
        <p:txBody>
          <a:bodyPr lIns="0" rIns="0">
            <a:normAutofit/>
          </a:bodyPr>
          <a:lstStyle>
            <a:lvl1pPr marL="0" indent="0">
              <a:buNone/>
              <a:defRPr sz="2400" b="1"/>
            </a:lvl1pPr>
            <a:lvl2pPr marL="457200" indent="0">
              <a:buNone/>
              <a:defRPr sz="1800"/>
            </a:lvl2pPr>
            <a:lvl3pPr marL="914400" indent="0">
              <a:buNone/>
              <a:defRPr sz="1800"/>
            </a:lvl3pPr>
          </a:lstStyle>
          <a:p>
            <a:pPr lvl="0"/>
            <a:r>
              <a:rPr lang="en-US"/>
              <a:t>Text goes here …</a:t>
            </a:r>
          </a:p>
        </p:txBody>
      </p:sp>
      <p:cxnSp>
        <p:nvCxnSpPr>
          <p:cNvPr id="2" name="Straight Connector 1">
            <a:extLst>
              <a:ext uri="{FF2B5EF4-FFF2-40B4-BE49-F238E27FC236}">
                <a16:creationId xmlns:a16="http://schemas.microsoft.com/office/drawing/2014/main" id="{D5C99115-6B72-C340-796D-3E733B71839E}"/>
              </a:ext>
            </a:extLst>
          </p:cNvPr>
          <p:cNvCxnSpPr>
            <a:cxnSpLocks/>
          </p:cNvCxnSpPr>
          <p:nvPr userDrawn="1"/>
        </p:nvCxnSpPr>
        <p:spPr>
          <a:xfrm>
            <a:off x="980876" y="3219434"/>
            <a:ext cx="332902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0D0F604-CA1F-0669-2E3C-6AA4B801DD0A}"/>
              </a:ext>
            </a:extLst>
          </p:cNvPr>
          <p:cNvCxnSpPr>
            <a:cxnSpLocks/>
          </p:cNvCxnSpPr>
          <p:nvPr userDrawn="1"/>
        </p:nvCxnSpPr>
        <p:spPr>
          <a:xfrm>
            <a:off x="4698924" y="3219434"/>
            <a:ext cx="3329022"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C5160B4-2EED-FD55-FFE7-F8A092B935B7}"/>
              </a:ext>
            </a:extLst>
          </p:cNvPr>
          <p:cNvCxnSpPr>
            <a:cxnSpLocks/>
          </p:cNvCxnSpPr>
          <p:nvPr userDrawn="1"/>
        </p:nvCxnSpPr>
        <p:spPr>
          <a:xfrm>
            <a:off x="8402639" y="3219434"/>
            <a:ext cx="3324331"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9" name="Text Placeholder 3">
            <a:extLst>
              <a:ext uri="{FF2B5EF4-FFF2-40B4-BE49-F238E27FC236}">
                <a16:creationId xmlns:a16="http://schemas.microsoft.com/office/drawing/2014/main" id="{ACEB21BC-21F4-9D49-0387-C87A447C1FAA}"/>
              </a:ext>
            </a:extLst>
          </p:cNvPr>
          <p:cNvSpPr>
            <a:spLocks noGrp="1"/>
          </p:cNvSpPr>
          <p:nvPr>
            <p:ph type="body" sz="quarter" idx="22" hasCustomPrompt="1"/>
          </p:nvPr>
        </p:nvSpPr>
        <p:spPr>
          <a:xfrm>
            <a:off x="991699" y="2077152"/>
            <a:ext cx="3314830" cy="1126014"/>
          </a:xfrm>
        </p:spPr>
        <p:txBody>
          <a:bodyPr lIns="0" rIns="0" anchor="ctr" anchorCtr="0">
            <a:normAutofit/>
          </a:bodyPr>
          <a:lstStyle>
            <a:lvl1pPr marL="0" indent="0">
              <a:buNone/>
              <a:defRPr sz="8000" b="1">
                <a:solidFill>
                  <a:schemeClr val="accent1"/>
                </a:solidFill>
              </a:defRPr>
            </a:lvl1pPr>
            <a:lvl2pPr marL="457200" indent="0">
              <a:buNone/>
              <a:defRPr sz="1800"/>
            </a:lvl2pPr>
            <a:lvl3pPr marL="914400" indent="0">
              <a:buNone/>
              <a:defRPr sz="1800"/>
            </a:lvl3pPr>
          </a:lstStyle>
          <a:p>
            <a:pPr lvl="0"/>
            <a:r>
              <a:rPr lang="en-US"/>
              <a:t>#1</a:t>
            </a:r>
          </a:p>
        </p:txBody>
      </p:sp>
      <p:sp>
        <p:nvSpPr>
          <p:cNvPr id="30" name="Text Placeholder 3">
            <a:extLst>
              <a:ext uri="{FF2B5EF4-FFF2-40B4-BE49-F238E27FC236}">
                <a16:creationId xmlns:a16="http://schemas.microsoft.com/office/drawing/2014/main" id="{85DCE979-2646-9A6E-BBB2-970179C136FF}"/>
              </a:ext>
            </a:extLst>
          </p:cNvPr>
          <p:cNvSpPr>
            <a:spLocks noGrp="1"/>
          </p:cNvSpPr>
          <p:nvPr>
            <p:ph type="body" sz="quarter" idx="23" hasCustomPrompt="1"/>
          </p:nvPr>
        </p:nvSpPr>
        <p:spPr>
          <a:xfrm>
            <a:off x="4698458" y="2077152"/>
            <a:ext cx="3314832" cy="1126014"/>
          </a:xfrm>
        </p:spPr>
        <p:txBody>
          <a:bodyPr lIns="0" rIns="0" anchor="ctr" anchorCtr="0">
            <a:normAutofit/>
          </a:bodyPr>
          <a:lstStyle>
            <a:lvl1pPr marL="0" indent="0">
              <a:buNone/>
              <a:defRPr sz="8000" b="1">
                <a:solidFill>
                  <a:schemeClr val="accent1"/>
                </a:solidFill>
              </a:defRPr>
            </a:lvl1pPr>
            <a:lvl2pPr marL="457200" indent="0">
              <a:buNone/>
              <a:defRPr sz="1800"/>
            </a:lvl2pPr>
            <a:lvl3pPr marL="914400" indent="0">
              <a:buNone/>
              <a:defRPr sz="1800"/>
            </a:lvl3pPr>
          </a:lstStyle>
          <a:p>
            <a:pPr lvl="0"/>
            <a:r>
              <a:rPr lang="en-US"/>
              <a:t>#1</a:t>
            </a:r>
          </a:p>
        </p:txBody>
      </p:sp>
      <p:sp>
        <p:nvSpPr>
          <p:cNvPr id="32" name="Text Placeholder 3">
            <a:extLst>
              <a:ext uri="{FF2B5EF4-FFF2-40B4-BE49-F238E27FC236}">
                <a16:creationId xmlns:a16="http://schemas.microsoft.com/office/drawing/2014/main" id="{4787DC20-676B-B7E2-16D2-8D4A989B8993}"/>
              </a:ext>
            </a:extLst>
          </p:cNvPr>
          <p:cNvSpPr>
            <a:spLocks noGrp="1"/>
          </p:cNvSpPr>
          <p:nvPr>
            <p:ph type="body" sz="quarter" idx="25" hasCustomPrompt="1"/>
          </p:nvPr>
        </p:nvSpPr>
        <p:spPr>
          <a:xfrm>
            <a:off x="8405520" y="2077152"/>
            <a:ext cx="3310161" cy="1126014"/>
          </a:xfrm>
        </p:spPr>
        <p:txBody>
          <a:bodyPr lIns="0" rIns="0" anchor="ctr" anchorCtr="0">
            <a:normAutofit/>
          </a:bodyPr>
          <a:lstStyle>
            <a:lvl1pPr marL="0" indent="0">
              <a:buNone/>
              <a:defRPr sz="8000" b="1">
                <a:solidFill>
                  <a:schemeClr val="accent1"/>
                </a:solidFill>
              </a:defRPr>
            </a:lvl1pPr>
            <a:lvl2pPr marL="457200" indent="0">
              <a:buNone/>
              <a:defRPr sz="1800"/>
            </a:lvl2pPr>
            <a:lvl3pPr marL="914400" indent="0">
              <a:buNone/>
              <a:defRPr sz="1800"/>
            </a:lvl3pPr>
          </a:lstStyle>
          <a:p>
            <a:pPr lvl="0"/>
            <a:r>
              <a:rPr lang="en-US"/>
              <a:t>#1</a:t>
            </a:r>
          </a:p>
        </p:txBody>
      </p:sp>
      <p:sp>
        <p:nvSpPr>
          <p:cNvPr id="3" name="Slide Number Placeholder 4">
            <a:extLst>
              <a:ext uri="{FF2B5EF4-FFF2-40B4-BE49-F238E27FC236}">
                <a16:creationId xmlns:a16="http://schemas.microsoft.com/office/drawing/2014/main" id="{820CC089-69CB-55F5-2BFE-68930202E248}"/>
              </a:ext>
            </a:extLst>
          </p:cNvPr>
          <p:cNvSpPr>
            <a:spLocks noGrp="1"/>
          </p:cNvSpPr>
          <p:nvPr>
            <p:ph type="sldNum" sz="quarter" idx="4"/>
          </p:nvPr>
        </p:nvSpPr>
        <p:spPr>
          <a:xfrm>
            <a:off x="5987089" y="6471359"/>
            <a:ext cx="2743200" cy="365125"/>
          </a:xfrm>
        </p:spPr>
        <p:txBody>
          <a:bodyPr/>
          <a:lstStyle/>
          <a:p>
            <a:r>
              <a:rPr lang="en-US" b="1">
                <a:solidFill>
                  <a:schemeClr val="accent2"/>
                </a:solidFill>
                <a:latin typeface="Aptos" panose="020B0004020202020204" pitchFamily="34" charset="0"/>
                <a:cs typeface="Arial" panose="020B0604020202020204" pitchFamily="34" charset="0"/>
              </a:rPr>
              <a:t>Slide </a:t>
            </a:r>
            <a:fld id="{7CD06EFF-F9A5-9E40-A502-3D98189BE54D}" type="slidenum">
              <a:rPr lang="en-US" b="1" smtClean="0">
                <a:solidFill>
                  <a:schemeClr val="accent2"/>
                </a:solidFill>
                <a:latin typeface="Aptos" panose="020B0004020202020204" pitchFamily="34" charset="0"/>
                <a:cs typeface="Arial" panose="020B0604020202020204" pitchFamily="34" charset="0"/>
              </a:rPr>
              <a:pPr/>
              <a:t>‹#›</a:t>
            </a:fld>
            <a:endParaRPr lang="en-US" b="1">
              <a:solidFill>
                <a:schemeClr val="accent2"/>
              </a:solidFill>
              <a:latin typeface="Aptos" panose="020B0004020202020204" pitchFamily="34" charset="0"/>
              <a:cs typeface="Arial" panose="020B0604020202020204" pitchFamily="34" charset="0"/>
            </a:endParaRPr>
          </a:p>
        </p:txBody>
      </p:sp>
      <p:pic>
        <p:nvPicPr>
          <p:cNvPr id="4" name="Picture 3" descr="A blue and white checkered flag&#10;&#10;Description automatically generated">
            <a:extLst>
              <a:ext uri="{FF2B5EF4-FFF2-40B4-BE49-F238E27FC236}">
                <a16:creationId xmlns:a16="http://schemas.microsoft.com/office/drawing/2014/main" id="{064E49A5-9571-BD79-6E77-79782D5CBBFB}"/>
              </a:ext>
            </a:extLst>
          </p:cNvPr>
          <p:cNvPicPr>
            <a:picLocks noChangeAspect="1"/>
          </p:cNvPicPr>
          <p:nvPr userDrawn="1"/>
        </p:nvPicPr>
        <p:blipFill>
          <a:blip r:embed="rId3"/>
          <a:stretch>
            <a:fillRect/>
          </a:stretch>
        </p:blipFill>
        <p:spPr>
          <a:xfrm>
            <a:off x="277792" y="0"/>
            <a:ext cx="277793" cy="277793"/>
          </a:xfrm>
          <a:prstGeom prst="rect">
            <a:avLst/>
          </a:prstGeom>
        </p:spPr>
      </p:pic>
      <p:pic>
        <p:nvPicPr>
          <p:cNvPr id="5" name="Picture 4">
            <a:extLst>
              <a:ext uri="{FF2B5EF4-FFF2-40B4-BE49-F238E27FC236}">
                <a16:creationId xmlns:a16="http://schemas.microsoft.com/office/drawing/2014/main" id="{3A9DCC3B-8EF8-A898-3D54-0E9E1E353CFE}"/>
              </a:ext>
            </a:extLst>
          </p:cNvPr>
          <p:cNvPicPr>
            <a:picLocks noChangeAspect="1"/>
          </p:cNvPicPr>
          <p:nvPr userDrawn="1"/>
        </p:nvPicPr>
        <p:blipFill>
          <a:blip r:embed="rId4"/>
          <a:srcRect/>
          <a:stretch/>
        </p:blipFill>
        <p:spPr>
          <a:xfrm>
            <a:off x="8937523" y="6461313"/>
            <a:ext cx="396687" cy="396687"/>
          </a:xfrm>
          <a:prstGeom prst="rect">
            <a:avLst/>
          </a:prstGeom>
        </p:spPr>
      </p:pic>
      <p:sp>
        <p:nvSpPr>
          <p:cNvPr id="10" name="Rectangle 9">
            <a:extLst>
              <a:ext uri="{FF2B5EF4-FFF2-40B4-BE49-F238E27FC236}">
                <a16:creationId xmlns:a16="http://schemas.microsoft.com/office/drawing/2014/main" id="{142D0681-3706-00B3-09CD-2C846D45F75C}"/>
              </a:ext>
            </a:extLst>
          </p:cNvPr>
          <p:cNvSpPr/>
          <p:nvPr userDrawn="1"/>
        </p:nvSpPr>
        <p:spPr>
          <a:xfrm>
            <a:off x="0" y="276932"/>
            <a:ext cx="277792" cy="658106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4" name="Rectangle 13">
            <a:extLst>
              <a:ext uri="{FF2B5EF4-FFF2-40B4-BE49-F238E27FC236}">
                <a16:creationId xmlns:a16="http://schemas.microsoft.com/office/drawing/2014/main" id="{EEFB3588-F35B-0F4C-2E5F-F8A73973CF49}"/>
              </a:ext>
            </a:extLst>
          </p:cNvPr>
          <p:cNvSpPr/>
          <p:nvPr userDrawn="1"/>
        </p:nvSpPr>
        <p:spPr>
          <a:xfrm>
            <a:off x="0" y="0"/>
            <a:ext cx="277794" cy="2769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80600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our Column w/Stats">
    <p:bg>
      <p:bgPr>
        <a:solidFill>
          <a:schemeClr val="bg1"/>
        </a:solidFill>
        <a:effectLst/>
      </p:bgPr>
    </p:bg>
    <p:spTree>
      <p:nvGrpSpPr>
        <p:cNvPr id="1" name=""/>
        <p:cNvGrpSpPr/>
        <p:nvPr/>
      </p:nvGrpSpPr>
      <p:grpSpPr>
        <a:xfrm>
          <a:off x="0" y="0"/>
          <a:ext cx="0" cy="0"/>
          <a:chOff x="0" y="0"/>
          <a:chExt cx="0" cy="0"/>
        </a:xfrm>
      </p:grpSpPr>
      <p:sp>
        <p:nvSpPr>
          <p:cNvPr id="22" name="Text Placeholder 8">
            <a:extLst>
              <a:ext uri="{FF2B5EF4-FFF2-40B4-BE49-F238E27FC236}">
                <a16:creationId xmlns:a16="http://schemas.microsoft.com/office/drawing/2014/main" id="{9DA80ABA-642B-4CD6-4C1C-51D2AF4F572B}"/>
              </a:ext>
            </a:extLst>
          </p:cNvPr>
          <p:cNvSpPr>
            <a:spLocks noGrp="1"/>
          </p:cNvSpPr>
          <p:nvPr>
            <p:ph type="body" sz="quarter" idx="15" hasCustomPrompt="1"/>
          </p:nvPr>
        </p:nvSpPr>
        <p:spPr>
          <a:xfrm>
            <a:off x="992355" y="476789"/>
            <a:ext cx="10757719" cy="714726"/>
          </a:xfrm>
        </p:spPr>
        <p:txBody>
          <a:bodyPr lIns="0" rIns="0">
            <a:normAutofit/>
          </a:bodyPr>
          <a:lstStyle>
            <a:lvl1pPr marL="0" indent="0" algn="l">
              <a:lnSpc>
                <a:spcPct val="90000"/>
              </a:lnSpc>
              <a:buFontTx/>
              <a:buNone/>
              <a:defRPr sz="4000" b="1">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Four Column with Stats</a:t>
            </a:r>
          </a:p>
        </p:txBody>
      </p:sp>
      <p:sp>
        <p:nvSpPr>
          <p:cNvPr id="20" name="Rectangle 19">
            <a:extLst>
              <a:ext uri="{FF2B5EF4-FFF2-40B4-BE49-F238E27FC236}">
                <a16:creationId xmlns:a16="http://schemas.microsoft.com/office/drawing/2014/main" id="{DF416B0D-2499-002F-7721-8DA278880EFD}"/>
              </a:ext>
            </a:extLst>
          </p:cNvPr>
          <p:cNvSpPr/>
          <p:nvPr userDrawn="1"/>
        </p:nvSpPr>
        <p:spPr>
          <a:xfrm rot="5400000">
            <a:off x="4411715" y="2332192"/>
            <a:ext cx="391886" cy="865973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13">
            <a:extLst>
              <a:ext uri="{FF2B5EF4-FFF2-40B4-BE49-F238E27FC236}">
                <a16:creationId xmlns:a16="http://schemas.microsoft.com/office/drawing/2014/main" id="{59B13EA6-95FC-4931-D94E-76CD767560A5}"/>
              </a:ext>
            </a:extLst>
          </p:cNvPr>
          <p:cNvSpPr>
            <a:spLocks noGrp="1"/>
          </p:cNvSpPr>
          <p:nvPr>
            <p:ph type="body" sz="quarter" idx="14" hasCustomPrompt="1"/>
          </p:nvPr>
        </p:nvSpPr>
        <p:spPr>
          <a:xfrm>
            <a:off x="992026" y="6466113"/>
            <a:ext cx="7945496" cy="375619"/>
          </a:xfrm>
        </p:spPr>
        <p:txBody>
          <a:bodyPr wrap="square" lIns="0" tIns="0" rIns="0" bIns="0" anchor="ctr" anchorCtr="0">
            <a:noAutofit/>
          </a:bodyPr>
          <a:lstStyle>
            <a:lvl1pPr marL="0" indent="0" algn="l">
              <a:buFontTx/>
              <a:buNone/>
              <a:defRPr sz="1200" b="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School, Department, Center or Institution name can go here</a:t>
            </a:r>
          </a:p>
        </p:txBody>
      </p:sp>
      <p:pic>
        <p:nvPicPr>
          <p:cNvPr id="24" name="Picture 23">
            <a:extLst>
              <a:ext uri="{FF2B5EF4-FFF2-40B4-BE49-F238E27FC236}">
                <a16:creationId xmlns:a16="http://schemas.microsoft.com/office/drawing/2014/main" id="{F794F068-63F6-499E-D216-F39441E6B0A6}"/>
              </a:ext>
            </a:extLst>
          </p:cNvPr>
          <p:cNvPicPr>
            <a:picLocks noChangeAspect="1"/>
          </p:cNvPicPr>
          <p:nvPr userDrawn="1"/>
        </p:nvPicPr>
        <p:blipFill>
          <a:blip r:embed="rId2"/>
          <a:srcRect/>
          <a:stretch/>
        </p:blipFill>
        <p:spPr>
          <a:xfrm>
            <a:off x="9881175" y="6042015"/>
            <a:ext cx="1767449" cy="714726"/>
          </a:xfrm>
          <a:prstGeom prst="rect">
            <a:avLst/>
          </a:prstGeom>
        </p:spPr>
      </p:pic>
      <p:sp>
        <p:nvSpPr>
          <p:cNvPr id="25" name="Text Placeholder 3">
            <a:extLst>
              <a:ext uri="{FF2B5EF4-FFF2-40B4-BE49-F238E27FC236}">
                <a16:creationId xmlns:a16="http://schemas.microsoft.com/office/drawing/2014/main" id="{D23964E1-6855-DA34-3FCD-C6CB08B5859D}"/>
              </a:ext>
            </a:extLst>
          </p:cNvPr>
          <p:cNvSpPr>
            <a:spLocks noGrp="1"/>
          </p:cNvSpPr>
          <p:nvPr>
            <p:ph type="body" sz="quarter" idx="10" hasCustomPrompt="1"/>
          </p:nvPr>
        </p:nvSpPr>
        <p:spPr>
          <a:xfrm>
            <a:off x="991699" y="3391409"/>
            <a:ext cx="2528249" cy="2175458"/>
          </a:xfrm>
        </p:spPr>
        <p:txBody>
          <a:bodyPr lIns="0" rIns="0">
            <a:normAutofit/>
          </a:bodyPr>
          <a:lstStyle>
            <a:lvl1pPr marL="0" indent="0">
              <a:buNone/>
              <a:defRPr sz="2400" b="1"/>
            </a:lvl1pPr>
            <a:lvl2pPr marL="457200" indent="0">
              <a:buNone/>
              <a:defRPr sz="1800"/>
            </a:lvl2pPr>
            <a:lvl3pPr marL="914400" indent="0">
              <a:buNone/>
              <a:defRPr sz="1800"/>
            </a:lvl3pPr>
          </a:lstStyle>
          <a:p>
            <a:pPr lvl="0"/>
            <a:r>
              <a:rPr lang="en-US"/>
              <a:t>Text goes here …</a:t>
            </a:r>
          </a:p>
        </p:txBody>
      </p:sp>
      <p:cxnSp>
        <p:nvCxnSpPr>
          <p:cNvPr id="28" name="Straight Connector 27">
            <a:extLst>
              <a:ext uri="{FF2B5EF4-FFF2-40B4-BE49-F238E27FC236}">
                <a16:creationId xmlns:a16="http://schemas.microsoft.com/office/drawing/2014/main" id="{254E42BE-DF6D-668F-8B41-99AFB1495989}"/>
              </a:ext>
            </a:extLst>
          </p:cNvPr>
          <p:cNvCxnSpPr>
            <a:cxnSpLocks/>
          </p:cNvCxnSpPr>
          <p:nvPr userDrawn="1"/>
        </p:nvCxnSpPr>
        <p:spPr>
          <a:xfrm>
            <a:off x="980876" y="1198726"/>
            <a:ext cx="3669782"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9" name="Text Placeholder 3">
            <a:extLst>
              <a:ext uri="{FF2B5EF4-FFF2-40B4-BE49-F238E27FC236}">
                <a16:creationId xmlns:a16="http://schemas.microsoft.com/office/drawing/2014/main" id="{2C05D48C-4AA9-32C3-E59C-78282BD05461}"/>
              </a:ext>
            </a:extLst>
          </p:cNvPr>
          <p:cNvSpPr>
            <a:spLocks noGrp="1"/>
          </p:cNvSpPr>
          <p:nvPr>
            <p:ph type="body" sz="quarter" idx="19" hasCustomPrompt="1"/>
          </p:nvPr>
        </p:nvSpPr>
        <p:spPr>
          <a:xfrm>
            <a:off x="3734899" y="3391409"/>
            <a:ext cx="2528249" cy="2175457"/>
          </a:xfrm>
        </p:spPr>
        <p:txBody>
          <a:bodyPr lIns="0" rIns="0">
            <a:normAutofit/>
          </a:bodyPr>
          <a:lstStyle>
            <a:lvl1pPr marL="0" indent="0">
              <a:buNone/>
              <a:defRPr sz="2400" b="1"/>
            </a:lvl1pPr>
            <a:lvl2pPr marL="457200" indent="0">
              <a:buNone/>
              <a:defRPr sz="1800"/>
            </a:lvl2pPr>
            <a:lvl3pPr marL="914400" indent="0">
              <a:buNone/>
              <a:defRPr sz="1800"/>
            </a:lvl3pPr>
          </a:lstStyle>
          <a:p>
            <a:pPr lvl="0"/>
            <a:r>
              <a:rPr lang="en-US"/>
              <a:t>Text goes here …</a:t>
            </a:r>
          </a:p>
        </p:txBody>
      </p:sp>
      <p:sp>
        <p:nvSpPr>
          <p:cNvPr id="10" name="Text Placeholder 3">
            <a:extLst>
              <a:ext uri="{FF2B5EF4-FFF2-40B4-BE49-F238E27FC236}">
                <a16:creationId xmlns:a16="http://schemas.microsoft.com/office/drawing/2014/main" id="{9DA69184-351A-0F32-D962-F3CA1B334608}"/>
              </a:ext>
            </a:extLst>
          </p:cNvPr>
          <p:cNvSpPr>
            <a:spLocks noGrp="1"/>
          </p:cNvSpPr>
          <p:nvPr>
            <p:ph type="body" sz="quarter" idx="20" hasCustomPrompt="1"/>
          </p:nvPr>
        </p:nvSpPr>
        <p:spPr>
          <a:xfrm>
            <a:off x="6478099" y="3391409"/>
            <a:ext cx="2528249" cy="2175457"/>
          </a:xfrm>
        </p:spPr>
        <p:txBody>
          <a:bodyPr lIns="0" rIns="0">
            <a:normAutofit/>
          </a:bodyPr>
          <a:lstStyle>
            <a:lvl1pPr marL="0" indent="0">
              <a:buNone/>
              <a:defRPr sz="2400" b="1"/>
            </a:lvl1pPr>
            <a:lvl2pPr marL="457200" indent="0">
              <a:buNone/>
              <a:defRPr sz="1800"/>
            </a:lvl2pPr>
            <a:lvl3pPr marL="914400" indent="0">
              <a:buNone/>
              <a:defRPr sz="1800"/>
            </a:lvl3pPr>
          </a:lstStyle>
          <a:p>
            <a:pPr lvl="0"/>
            <a:r>
              <a:rPr lang="en-US"/>
              <a:t>Text goes here …</a:t>
            </a:r>
          </a:p>
        </p:txBody>
      </p:sp>
      <p:sp>
        <p:nvSpPr>
          <p:cNvPr id="12" name="Text Placeholder 3">
            <a:extLst>
              <a:ext uri="{FF2B5EF4-FFF2-40B4-BE49-F238E27FC236}">
                <a16:creationId xmlns:a16="http://schemas.microsoft.com/office/drawing/2014/main" id="{C87F8D9E-0BB7-F906-7378-3D6CF1D72D37}"/>
              </a:ext>
            </a:extLst>
          </p:cNvPr>
          <p:cNvSpPr>
            <a:spLocks noGrp="1"/>
          </p:cNvSpPr>
          <p:nvPr>
            <p:ph type="body" sz="quarter" idx="21" hasCustomPrompt="1"/>
          </p:nvPr>
        </p:nvSpPr>
        <p:spPr>
          <a:xfrm>
            <a:off x="9221300" y="3391409"/>
            <a:ext cx="2528249" cy="2175457"/>
          </a:xfrm>
        </p:spPr>
        <p:txBody>
          <a:bodyPr lIns="0" rIns="0">
            <a:normAutofit/>
          </a:bodyPr>
          <a:lstStyle>
            <a:lvl1pPr marL="0" indent="0">
              <a:buNone/>
              <a:defRPr sz="2400" b="1"/>
            </a:lvl1pPr>
            <a:lvl2pPr marL="457200" indent="0">
              <a:buNone/>
              <a:defRPr sz="1800"/>
            </a:lvl2pPr>
            <a:lvl3pPr marL="914400" indent="0">
              <a:buNone/>
              <a:defRPr sz="1800"/>
            </a:lvl3pPr>
          </a:lstStyle>
          <a:p>
            <a:pPr lvl="0"/>
            <a:r>
              <a:rPr lang="en-US"/>
              <a:t>Text goes here …</a:t>
            </a:r>
          </a:p>
        </p:txBody>
      </p:sp>
      <p:cxnSp>
        <p:nvCxnSpPr>
          <p:cNvPr id="2" name="Straight Connector 1">
            <a:extLst>
              <a:ext uri="{FF2B5EF4-FFF2-40B4-BE49-F238E27FC236}">
                <a16:creationId xmlns:a16="http://schemas.microsoft.com/office/drawing/2014/main" id="{D5C99115-6B72-C340-796D-3E733B71839E}"/>
              </a:ext>
            </a:extLst>
          </p:cNvPr>
          <p:cNvCxnSpPr>
            <a:cxnSpLocks/>
          </p:cNvCxnSpPr>
          <p:nvPr userDrawn="1"/>
        </p:nvCxnSpPr>
        <p:spPr>
          <a:xfrm>
            <a:off x="980876" y="3219434"/>
            <a:ext cx="2539072"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0D0F604-CA1F-0669-2E3C-6AA4B801DD0A}"/>
              </a:ext>
            </a:extLst>
          </p:cNvPr>
          <p:cNvCxnSpPr>
            <a:cxnSpLocks/>
          </p:cNvCxnSpPr>
          <p:nvPr userDrawn="1"/>
        </p:nvCxnSpPr>
        <p:spPr>
          <a:xfrm>
            <a:off x="3712787" y="3219434"/>
            <a:ext cx="2539072"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5C2D500-9154-9D1F-C8A9-0D0517B59B3D}"/>
              </a:ext>
            </a:extLst>
          </p:cNvPr>
          <p:cNvCxnSpPr>
            <a:cxnSpLocks/>
          </p:cNvCxnSpPr>
          <p:nvPr userDrawn="1"/>
        </p:nvCxnSpPr>
        <p:spPr>
          <a:xfrm>
            <a:off x="6467276" y="3219434"/>
            <a:ext cx="2539072"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C5160B4-2EED-FD55-FFE7-F8A092B935B7}"/>
              </a:ext>
            </a:extLst>
          </p:cNvPr>
          <p:cNvCxnSpPr>
            <a:cxnSpLocks/>
          </p:cNvCxnSpPr>
          <p:nvPr userDrawn="1"/>
        </p:nvCxnSpPr>
        <p:spPr>
          <a:xfrm>
            <a:off x="9187898" y="3219434"/>
            <a:ext cx="2539072"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9" name="Text Placeholder 3">
            <a:extLst>
              <a:ext uri="{FF2B5EF4-FFF2-40B4-BE49-F238E27FC236}">
                <a16:creationId xmlns:a16="http://schemas.microsoft.com/office/drawing/2014/main" id="{ACEB21BC-21F4-9D49-0387-C87A447C1FAA}"/>
              </a:ext>
            </a:extLst>
          </p:cNvPr>
          <p:cNvSpPr>
            <a:spLocks noGrp="1"/>
          </p:cNvSpPr>
          <p:nvPr>
            <p:ph type="body" sz="quarter" idx="22" hasCustomPrompt="1"/>
          </p:nvPr>
        </p:nvSpPr>
        <p:spPr>
          <a:xfrm>
            <a:off x="991699" y="2077152"/>
            <a:ext cx="2528249" cy="1126014"/>
          </a:xfrm>
        </p:spPr>
        <p:txBody>
          <a:bodyPr lIns="0" rIns="0" anchor="ctr" anchorCtr="0">
            <a:normAutofit/>
          </a:bodyPr>
          <a:lstStyle>
            <a:lvl1pPr marL="0" indent="0">
              <a:buNone/>
              <a:defRPr sz="8000" b="1">
                <a:solidFill>
                  <a:schemeClr val="accent1"/>
                </a:solidFill>
              </a:defRPr>
            </a:lvl1pPr>
            <a:lvl2pPr marL="457200" indent="0">
              <a:buNone/>
              <a:defRPr sz="1800"/>
            </a:lvl2pPr>
            <a:lvl3pPr marL="914400" indent="0">
              <a:buNone/>
              <a:defRPr sz="1800"/>
            </a:lvl3pPr>
          </a:lstStyle>
          <a:p>
            <a:pPr lvl="0"/>
            <a:r>
              <a:rPr lang="en-US"/>
              <a:t>#1</a:t>
            </a:r>
          </a:p>
        </p:txBody>
      </p:sp>
      <p:sp>
        <p:nvSpPr>
          <p:cNvPr id="30" name="Text Placeholder 3">
            <a:extLst>
              <a:ext uri="{FF2B5EF4-FFF2-40B4-BE49-F238E27FC236}">
                <a16:creationId xmlns:a16="http://schemas.microsoft.com/office/drawing/2014/main" id="{85DCE979-2646-9A6E-BBB2-970179C136FF}"/>
              </a:ext>
            </a:extLst>
          </p:cNvPr>
          <p:cNvSpPr>
            <a:spLocks noGrp="1"/>
          </p:cNvSpPr>
          <p:nvPr>
            <p:ph type="body" sz="quarter" idx="23" hasCustomPrompt="1"/>
          </p:nvPr>
        </p:nvSpPr>
        <p:spPr>
          <a:xfrm>
            <a:off x="3712321" y="2077152"/>
            <a:ext cx="2528249" cy="1126014"/>
          </a:xfrm>
        </p:spPr>
        <p:txBody>
          <a:bodyPr lIns="0" rIns="0" anchor="ctr" anchorCtr="0">
            <a:normAutofit/>
          </a:bodyPr>
          <a:lstStyle>
            <a:lvl1pPr marL="0" indent="0">
              <a:buNone/>
              <a:defRPr sz="8000" b="1">
                <a:solidFill>
                  <a:schemeClr val="accent1"/>
                </a:solidFill>
              </a:defRPr>
            </a:lvl1pPr>
            <a:lvl2pPr marL="457200" indent="0">
              <a:buNone/>
              <a:defRPr sz="1800"/>
            </a:lvl2pPr>
            <a:lvl3pPr marL="914400" indent="0">
              <a:buNone/>
              <a:defRPr sz="1800"/>
            </a:lvl3pPr>
          </a:lstStyle>
          <a:p>
            <a:pPr lvl="0"/>
            <a:r>
              <a:rPr lang="en-US"/>
              <a:t>#1</a:t>
            </a:r>
          </a:p>
        </p:txBody>
      </p:sp>
      <p:sp>
        <p:nvSpPr>
          <p:cNvPr id="31" name="Text Placeholder 3">
            <a:extLst>
              <a:ext uri="{FF2B5EF4-FFF2-40B4-BE49-F238E27FC236}">
                <a16:creationId xmlns:a16="http://schemas.microsoft.com/office/drawing/2014/main" id="{A0F17997-C88B-CC9B-4471-FD928534E2E9}"/>
              </a:ext>
            </a:extLst>
          </p:cNvPr>
          <p:cNvSpPr>
            <a:spLocks noGrp="1"/>
          </p:cNvSpPr>
          <p:nvPr>
            <p:ph type="body" sz="quarter" idx="24" hasCustomPrompt="1"/>
          </p:nvPr>
        </p:nvSpPr>
        <p:spPr>
          <a:xfrm>
            <a:off x="6466810" y="2077152"/>
            <a:ext cx="2528249" cy="1126014"/>
          </a:xfrm>
        </p:spPr>
        <p:txBody>
          <a:bodyPr lIns="0" rIns="0" anchor="ctr" anchorCtr="0">
            <a:normAutofit/>
          </a:bodyPr>
          <a:lstStyle>
            <a:lvl1pPr marL="0" indent="0">
              <a:buNone/>
              <a:defRPr sz="8000" b="1">
                <a:solidFill>
                  <a:schemeClr val="accent1"/>
                </a:solidFill>
              </a:defRPr>
            </a:lvl1pPr>
            <a:lvl2pPr marL="457200" indent="0">
              <a:buNone/>
              <a:defRPr sz="1800"/>
            </a:lvl2pPr>
            <a:lvl3pPr marL="914400" indent="0">
              <a:buNone/>
              <a:defRPr sz="1800"/>
            </a:lvl3pPr>
          </a:lstStyle>
          <a:p>
            <a:pPr lvl="0"/>
            <a:r>
              <a:rPr lang="en-US"/>
              <a:t>#1</a:t>
            </a:r>
          </a:p>
        </p:txBody>
      </p:sp>
      <p:sp>
        <p:nvSpPr>
          <p:cNvPr id="32" name="Text Placeholder 3">
            <a:extLst>
              <a:ext uri="{FF2B5EF4-FFF2-40B4-BE49-F238E27FC236}">
                <a16:creationId xmlns:a16="http://schemas.microsoft.com/office/drawing/2014/main" id="{4787DC20-676B-B7E2-16D2-8D4A989B8993}"/>
              </a:ext>
            </a:extLst>
          </p:cNvPr>
          <p:cNvSpPr>
            <a:spLocks noGrp="1"/>
          </p:cNvSpPr>
          <p:nvPr>
            <p:ph type="body" sz="quarter" idx="25" hasCustomPrompt="1"/>
          </p:nvPr>
        </p:nvSpPr>
        <p:spPr>
          <a:xfrm>
            <a:off x="9187432" y="2077152"/>
            <a:ext cx="2528249" cy="1126014"/>
          </a:xfrm>
        </p:spPr>
        <p:txBody>
          <a:bodyPr lIns="0" rIns="0" anchor="ctr" anchorCtr="0">
            <a:normAutofit/>
          </a:bodyPr>
          <a:lstStyle>
            <a:lvl1pPr marL="0" indent="0">
              <a:buNone/>
              <a:defRPr sz="8000" b="1">
                <a:solidFill>
                  <a:schemeClr val="accent1"/>
                </a:solidFill>
              </a:defRPr>
            </a:lvl1pPr>
            <a:lvl2pPr marL="457200" indent="0">
              <a:buNone/>
              <a:defRPr sz="1800"/>
            </a:lvl2pPr>
            <a:lvl3pPr marL="914400" indent="0">
              <a:buNone/>
              <a:defRPr sz="1800"/>
            </a:lvl3pPr>
          </a:lstStyle>
          <a:p>
            <a:pPr lvl="0"/>
            <a:r>
              <a:rPr lang="en-US"/>
              <a:t>#1</a:t>
            </a:r>
          </a:p>
        </p:txBody>
      </p:sp>
      <p:sp>
        <p:nvSpPr>
          <p:cNvPr id="3" name="Slide Number Placeholder 4">
            <a:extLst>
              <a:ext uri="{FF2B5EF4-FFF2-40B4-BE49-F238E27FC236}">
                <a16:creationId xmlns:a16="http://schemas.microsoft.com/office/drawing/2014/main" id="{5587C790-D6C0-D378-FD8E-5C267613C46A}"/>
              </a:ext>
            </a:extLst>
          </p:cNvPr>
          <p:cNvSpPr>
            <a:spLocks noGrp="1"/>
          </p:cNvSpPr>
          <p:nvPr>
            <p:ph type="sldNum" sz="quarter" idx="4"/>
          </p:nvPr>
        </p:nvSpPr>
        <p:spPr>
          <a:xfrm>
            <a:off x="5987089" y="6471359"/>
            <a:ext cx="2743200" cy="365125"/>
          </a:xfrm>
        </p:spPr>
        <p:txBody>
          <a:bodyPr/>
          <a:lstStyle/>
          <a:p>
            <a:r>
              <a:rPr lang="en-US" b="1">
                <a:solidFill>
                  <a:schemeClr val="accent2"/>
                </a:solidFill>
                <a:latin typeface="Aptos" panose="020B0004020202020204" pitchFamily="34" charset="0"/>
                <a:cs typeface="Arial" panose="020B0604020202020204" pitchFamily="34" charset="0"/>
              </a:rPr>
              <a:t>Slide </a:t>
            </a:r>
            <a:fld id="{7CD06EFF-F9A5-9E40-A502-3D98189BE54D}" type="slidenum">
              <a:rPr lang="en-US" b="1" smtClean="0">
                <a:solidFill>
                  <a:schemeClr val="accent2"/>
                </a:solidFill>
                <a:latin typeface="Aptos" panose="020B0004020202020204" pitchFamily="34" charset="0"/>
                <a:cs typeface="Arial" panose="020B0604020202020204" pitchFamily="34" charset="0"/>
              </a:rPr>
              <a:pPr/>
              <a:t>‹#›</a:t>
            </a:fld>
            <a:endParaRPr lang="en-US" b="1">
              <a:solidFill>
                <a:schemeClr val="accent2"/>
              </a:solidFill>
              <a:latin typeface="Aptos" panose="020B0004020202020204" pitchFamily="34" charset="0"/>
              <a:cs typeface="Arial" panose="020B0604020202020204" pitchFamily="34" charset="0"/>
            </a:endParaRPr>
          </a:p>
        </p:txBody>
      </p:sp>
      <p:pic>
        <p:nvPicPr>
          <p:cNvPr id="4" name="Picture 3" descr="A blue and white checkered flag&#10;&#10;Description automatically generated">
            <a:extLst>
              <a:ext uri="{FF2B5EF4-FFF2-40B4-BE49-F238E27FC236}">
                <a16:creationId xmlns:a16="http://schemas.microsoft.com/office/drawing/2014/main" id="{3604DA33-9E99-4A29-62B7-894EB4019BAB}"/>
              </a:ext>
            </a:extLst>
          </p:cNvPr>
          <p:cNvPicPr>
            <a:picLocks noChangeAspect="1"/>
          </p:cNvPicPr>
          <p:nvPr userDrawn="1"/>
        </p:nvPicPr>
        <p:blipFill>
          <a:blip r:embed="rId3"/>
          <a:stretch>
            <a:fillRect/>
          </a:stretch>
        </p:blipFill>
        <p:spPr>
          <a:xfrm>
            <a:off x="277792" y="0"/>
            <a:ext cx="277793" cy="277793"/>
          </a:xfrm>
          <a:prstGeom prst="rect">
            <a:avLst/>
          </a:prstGeom>
        </p:spPr>
      </p:pic>
      <p:pic>
        <p:nvPicPr>
          <p:cNvPr id="5" name="Picture 4">
            <a:extLst>
              <a:ext uri="{FF2B5EF4-FFF2-40B4-BE49-F238E27FC236}">
                <a16:creationId xmlns:a16="http://schemas.microsoft.com/office/drawing/2014/main" id="{347C5FBF-6C70-243B-0721-B74A98859A27}"/>
              </a:ext>
            </a:extLst>
          </p:cNvPr>
          <p:cNvPicPr>
            <a:picLocks noChangeAspect="1"/>
          </p:cNvPicPr>
          <p:nvPr userDrawn="1"/>
        </p:nvPicPr>
        <p:blipFill>
          <a:blip r:embed="rId4"/>
          <a:srcRect/>
          <a:stretch/>
        </p:blipFill>
        <p:spPr>
          <a:xfrm>
            <a:off x="8937523" y="6461313"/>
            <a:ext cx="396687" cy="396687"/>
          </a:xfrm>
          <a:prstGeom prst="rect">
            <a:avLst/>
          </a:prstGeom>
        </p:spPr>
      </p:pic>
      <p:sp>
        <p:nvSpPr>
          <p:cNvPr id="15" name="Rectangle 14">
            <a:extLst>
              <a:ext uri="{FF2B5EF4-FFF2-40B4-BE49-F238E27FC236}">
                <a16:creationId xmlns:a16="http://schemas.microsoft.com/office/drawing/2014/main" id="{3284C8EE-16B5-EA52-9A98-72533E9D8D43}"/>
              </a:ext>
            </a:extLst>
          </p:cNvPr>
          <p:cNvSpPr/>
          <p:nvPr userDrawn="1"/>
        </p:nvSpPr>
        <p:spPr>
          <a:xfrm>
            <a:off x="0" y="276932"/>
            <a:ext cx="277792" cy="658106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6" name="Rectangle 15">
            <a:extLst>
              <a:ext uri="{FF2B5EF4-FFF2-40B4-BE49-F238E27FC236}">
                <a16:creationId xmlns:a16="http://schemas.microsoft.com/office/drawing/2014/main" id="{0971631E-8636-E450-B3CE-46E0E4C0A8DB}"/>
              </a:ext>
            </a:extLst>
          </p:cNvPr>
          <p:cNvSpPr/>
          <p:nvPr userDrawn="1"/>
        </p:nvSpPr>
        <p:spPr>
          <a:xfrm>
            <a:off x="0" y="0"/>
            <a:ext cx="277794" cy="2769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47803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Blue">
    <p:bg>
      <p:bgPr>
        <a:solidFill>
          <a:srgbClr val="003594"/>
        </a:solid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FC5BACCB-11A0-E67D-A5BE-F5FD36B3E10C}"/>
              </a:ext>
            </a:extLst>
          </p:cNvPr>
          <p:cNvSpPr>
            <a:spLocks noGrp="1"/>
          </p:cNvSpPr>
          <p:nvPr>
            <p:ph type="body" sz="quarter" idx="10" hasCustomPrompt="1"/>
          </p:nvPr>
        </p:nvSpPr>
        <p:spPr>
          <a:xfrm>
            <a:off x="992355" y="2480848"/>
            <a:ext cx="10757719" cy="1666936"/>
          </a:xfrm>
        </p:spPr>
        <p:txBody>
          <a:bodyPr lIns="0" rIns="0">
            <a:normAutofit/>
          </a:bodyPr>
          <a:lstStyle>
            <a:lvl1pPr marL="0" indent="0" algn="l">
              <a:lnSpc>
                <a:spcPts val="5600"/>
              </a:lnSpc>
              <a:buFontTx/>
              <a:buNone/>
              <a:defRPr sz="6000" b="1">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Blue Title Slide </a:t>
            </a:r>
            <a:br>
              <a:rPr lang="en-US"/>
            </a:br>
            <a:r>
              <a:rPr lang="en-US"/>
              <a:t>without Photo</a:t>
            </a:r>
          </a:p>
        </p:txBody>
      </p:sp>
      <p:sp>
        <p:nvSpPr>
          <p:cNvPr id="14" name="Text Placeholder 13">
            <a:extLst>
              <a:ext uri="{FF2B5EF4-FFF2-40B4-BE49-F238E27FC236}">
                <a16:creationId xmlns:a16="http://schemas.microsoft.com/office/drawing/2014/main" id="{9E06613C-620C-CCA1-5CF5-9D533B47391F}"/>
              </a:ext>
            </a:extLst>
          </p:cNvPr>
          <p:cNvSpPr>
            <a:spLocks noGrp="1"/>
          </p:cNvSpPr>
          <p:nvPr>
            <p:ph type="body" sz="quarter" idx="12" hasCustomPrompt="1"/>
          </p:nvPr>
        </p:nvSpPr>
        <p:spPr>
          <a:xfrm>
            <a:off x="992027" y="5115072"/>
            <a:ext cx="10757718" cy="332399"/>
          </a:xfrm>
        </p:spPr>
        <p:txBody>
          <a:bodyPr wrap="square" lIns="0" tIns="0" rIns="0" bIns="0">
            <a:normAutofit/>
          </a:bodyPr>
          <a:lstStyle>
            <a:lvl1pPr marL="0" indent="0" algn="l">
              <a:buFontTx/>
              <a:buNone/>
              <a:defRPr sz="2000" b="1">
                <a:solidFill>
                  <a:srgbClr val="FFC000"/>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Presentation Subtitle or Presenter Name</a:t>
            </a:r>
          </a:p>
        </p:txBody>
      </p:sp>
      <p:sp>
        <p:nvSpPr>
          <p:cNvPr id="6" name="Text Placeholder 13">
            <a:extLst>
              <a:ext uri="{FF2B5EF4-FFF2-40B4-BE49-F238E27FC236}">
                <a16:creationId xmlns:a16="http://schemas.microsoft.com/office/drawing/2014/main" id="{7AF0B458-5ED3-871C-B39B-E0753E1A1CBE}"/>
              </a:ext>
            </a:extLst>
          </p:cNvPr>
          <p:cNvSpPr>
            <a:spLocks noGrp="1"/>
          </p:cNvSpPr>
          <p:nvPr>
            <p:ph type="body" sz="quarter" idx="13" hasCustomPrompt="1"/>
          </p:nvPr>
        </p:nvSpPr>
        <p:spPr>
          <a:xfrm>
            <a:off x="992027" y="5624358"/>
            <a:ext cx="10757718" cy="332399"/>
          </a:xfrm>
        </p:spPr>
        <p:txBody>
          <a:bodyPr wrap="square" lIns="0" tIns="0" rIns="0" bIns="0">
            <a:normAutofit/>
          </a:bodyPr>
          <a:lstStyle>
            <a:lvl1pPr marL="0" indent="0" algn="l">
              <a:buFontTx/>
              <a:buNone/>
              <a:defRPr sz="2000" b="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Month XX, Year</a:t>
            </a:r>
          </a:p>
        </p:txBody>
      </p:sp>
      <p:sp>
        <p:nvSpPr>
          <p:cNvPr id="7" name="Rectangle 6">
            <a:extLst>
              <a:ext uri="{FF2B5EF4-FFF2-40B4-BE49-F238E27FC236}">
                <a16:creationId xmlns:a16="http://schemas.microsoft.com/office/drawing/2014/main" id="{FE92AEF9-615A-69FA-B153-FE7135B98005}"/>
              </a:ext>
            </a:extLst>
          </p:cNvPr>
          <p:cNvSpPr/>
          <p:nvPr userDrawn="1"/>
        </p:nvSpPr>
        <p:spPr>
          <a:xfrm>
            <a:off x="0" y="279408"/>
            <a:ext cx="277792" cy="629919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2AB57D5-15A0-E41D-7E0D-BA7AA53223AC}"/>
              </a:ext>
            </a:extLst>
          </p:cNvPr>
          <p:cNvSpPr/>
          <p:nvPr userDrawn="1"/>
        </p:nvSpPr>
        <p:spPr>
          <a:xfrm rot="5400000">
            <a:off x="6096000" y="762000"/>
            <a:ext cx="277792" cy="1191420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7D05A95-7371-9BEF-7844-FD763B53400E}"/>
              </a:ext>
            </a:extLst>
          </p:cNvPr>
          <p:cNvSpPr/>
          <p:nvPr userDrawn="1"/>
        </p:nvSpPr>
        <p:spPr>
          <a:xfrm>
            <a:off x="0" y="0"/>
            <a:ext cx="277794" cy="2777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7B08A63-5C28-2736-64DB-BF56E813DDAC}"/>
              </a:ext>
            </a:extLst>
          </p:cNvPr>
          <p:cNvSpPr/>
          <p:nvPr userDrawn="1"/>
        </p:nvSpPr>
        <p:spPr>
          <a:xfrm>
            <a:off x="11912600" y="6580206"/>
            <a:ext cx="277794" cy="2777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3">
            <a:extLst>
              <a:ext uri="{FF2B5EF4-FFF2-40B4-BE49-F238E27FC236}">
                <a16:creationId xmlns:a16="http://schemas.microsoft.com/office/drawing/2014/main" id="{36F762C7-71A0-C668-493A-6DB2F9A3BA03}"/>
              </a:ext>
            </a:extLst>
          </p:cNvPr>
          <p:cNvSpPr>
            <a:spLocks noGrp="1"/>
          </p:cNvSpPr>
          <p:nvPr>
            <p:ph type="body" sz="quarter" idx="14" hasCustomPrompt="1"/>
          </p:nvPr>
        </p:nvSpPr>
        <p:spPr>
          <a:xfrm>
            <a:off x="992027" y="1965617"/>
            <a:ext cx="10757718" cy="249299"/>
          </a:xfrm>
        </p:spPr>
        <p:txBody>
          <a:bodyPr wrap="square" lIns="0" tIns="0" rIns="0" bIns="0">
            <a:noAutofit/>
          </a:bodyPr>
          <a:lstStyle>
            <a:lvl1pPr marL="0" indent="0" algn="l">
              <a:buFontTx/>
              <a:buNone/>
              <a:defRPr sz="1600" b="0">
                <a:solidFill>
                  <a:srgbClr val="FFC000"/>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School, Department, Center or Institution name can go here</a:t>
            </a:r>
          </a:p>
          <a:p>
            <a:pPr lvl="0"/>
            <a:endParaRPr lang="en-US"/>
          </a:p>
        </p:txBody>
      </p:sp>
      <p:cxnSp>
        <p:nvCxnSpPr>
          <p:cNvPr id="21" name="Straight Connector 20">
            <a:extLst>
              <a:ext uri="{FF2B5EF4-FFF2-40B4-BE49-F238E27FC236}">
                <a16:creationId xmlns:a16="http://schemas.microsoft.com/office/drawing/2014/main" id="{E31010F5-3AE2-BE59-8F60-AC6E8F9FB14B}"/>
              </a:ext>
            </a:extLst>
          </p:cNvPr>
          <p:cNvCxnSpPr>
            <a:cxnSpLocks/>
          </p:cNvCxnSpPr>
          <p:nvPr userDrawn="1"/>
        </p:nvCxnSpPr>
        <p:spPr>
          <a:xfrm>
            <a:off x="980876" y="4381940"/>
            <a:ext cx="2546095" cy="0"/>
          </a:xfrm>
          <a:prstGeom prst="line">
            <a:avLst/>
          </a:prstGeom>
          <a:ln w="50800" cap="flat">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6FB7554F-6CD8-D5F1-1C82-1445CAE97132}"/>
              </a:ext>
            </a:extLst>
          </p:cNvPr>
          <p:cNvPicPr>
            <a:picLocks noChangeAspect="1"/>
          </p:cNvPicPr>
          <p:nvPr userDrawn="1"/>
        </p:nvPicPr>
        <p:blipFill>
          <a:blip r:embed="rId2"/>
          <a:srcRect/>
          <a:stretch/>
        </p:blipFill>
        <p:spPr>
          <a:xfrm>
            <a:off x="9619957" y="362275"/>
            <a:ext cx="1853179" cy="748648"/>
          </a:xfrm>
          <a:prstGeom prst="rect">
            <a:avLst/>
          </a:prstGeom>
        </p:spPr>
      </p:pic>
      <p:pic>
        <p:nvPicPr>
          <p:cNvPr id="2" name="Picture 1">
            <a:extLst>
              <a:ext uri="{FF2B5EF4-FFF2-40B4-BE49-F238E27FC236}">
                <a16:creationId xmlns:a16="http://schemas.microsoft.com/office/drawing/2014/main" id="{82A21BA2-CBD7-B394-A582-C09ACEB5A1B6}"/>
              </a:ext>
            </a:extLst>
          </p:cNvPr>
          <p:cNvPicPr>
            <a:picLocks noChangeAspect="1"/>
          </p:cNvPicPr>
          <p:nvPr userDrawn="1"/>
        </p:nvPicPr>
        <p:blipFill>
          <a:blip r:embed="rId3"/>
          <a:srcRect/>
          <a:stretch/>
        </p:blipFill>
        <p:spPr>
          <a:xfrm>
            <a:off x="277792" y="1607"/>
            <a:ext cx="277793" cy="277793"/>
          </a:xfrm>
          <a:prstGeom prst="rect">
            <a:avLst/>
          </a:prstGeom>
        </p:spPr>
      </p:pic>
      <p:pic>
        <p:nvPicPr>
          <p:cNvPr id="3" name="Picture 2">
            <a:extLst>
              <a:ext uri="{FF2B5EF4-FFF2-40B4-BE49-F238E27FC236}">
                <a16:creationId xmlns:a16="http://schemas.microsoft.com/office/drawing/2014/main" id="{BCCA3AD5-ADF2-3BC8-C2BB-2C74DF4CDA54}"/>
              </a:ext>
            </a:extLst>
          </p:cNvPr>
          <p:cNvPicPr>
            <a:picLocks noChangeAspect="1"/>
          </p:cNvPicPr>
          <p:nvPr userDrawn="1"/>
        </p:nvPicPr>
        <p:blipFill>
          <a:blip r:embed="rId3"/>
          <a:srcRect/>
          <a:stretch/>
        </p:blipFill>
        <p:spPr>
          <a:xfrm>
            <a:off x="11795313" y="6183518"/>
            <a:ext cx="396687" cy="396687"/>
          </a:xfrm>
          <a:prstGeom prst="rect">
            <a:avLst/>
          </a:prstGeom>
        </p:spPr>
      </p:pic>
    </p:spTree>
    <p:extLst>
      <p:ext uri="{BB962C8B-B14F-4D97-AF65-F5344CB8AC3E}">
        <p14:creationId xmlns:p14="http://schemas.microsoft.com/office/powerpoint/2010/main" val="17269790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A State Map">
    <p:bg>
      <p:bgPr>
        <a:solidFill>
          <a:schemeClr val="bg1"/>
        </a:solidFill>
        <a:effectLst/>
      </p:bgPr>
    </p:bg>
    <p:spTree>
      <p:nvGrpSpPr>
        <p:cNvPr id="1" name=""/>
        <p:cNvGrpSpPr/>
        <p:nvPr/>
      </p:nvGrpSpPr>
      <p:grpSpPr>
        <a:xfrm>
          <a:off x="0" y="0"/>
          <a:ext cx="0" cy="0"/>
          <a:chOff x="0" y="0"/>
          <a:chExt cx="0" cy="0"/>
        </a:xfrm>
      </p:grpSpPr>
      <p:sp>
        <p:nvSpPr>
          <p:cNvPr id="22" name="Text Placeholder 8">
            <a:extLst>
              <a:ext uri="{FF2B5EF4-FFF2-40B4-BE49-F238E27FC236}">
                <a16:creationId xmlns:a16="http://schemas.microsoft.com/office/drawing/2014/main" id="{9DA80ABA-642B-4CD6-4C1C-51D2AF4F572B}"/>
              </a:ext>
            </a:extLst>
          </p:cNvPr>
          <p:cNvSpPr>
            <a:spLocks noGrp="1"/>
          </p:cNvSpPr>
          <p:nvPr>
            <p:ph type="body" sz="quarter" idx="15" hasCustomPrompt="1"/>
          </p:nvPr>
        </p:nvSpPr>
        <p:spPr>
          <a:xfrm>
            <a:off x="992355" y="476789"/>
            <a:ext cx="10757719" cy="714726"/>
          </a:xfrm>
        </p:spPr>
        <p:txBody>
          <a:bodyPr lIns="0" rIns="0">
            <a:normAutofit/>
          </a:bodyPr>
          <a:lstStyle>
            <a:lvl1pPr marL="0" indent="0" algn="l">
              <a:lnSpc>
                <a:spcPct val="90000"/>
              </a:lnSpc>
              <a:buFontTx/>
              <a:buNone/>
              <a:defRPr sz="4000" b="1">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Pennsylvania State Map</a:t>
            </a:r>
          </a:p>
        </p:txBody>
      </p:sp>
      <p:sp>
        <p:nvSpPr>
          <p:cNvPr id="20" name="Rectangle 19">
            <a:extLst>
              <a:ext uri="{FF2B5EF4-FFF2-40B4-BE49-F238E27FC236}">
                <a16:creationId xmlns:a16="http://schemas.microsoft.com/office/drawing/2014/main" id="{DF416B0D-2499-002F-7721-8DA278880EFD}"/>
              </a:ext>
            </a:extLst>
          </p:cNvPr>
          <p:cNvSpPr/>
          <p:nvPr userDrawn="1"/>
        </p:nvSpPr>
        <p:spPr>
          <a:xfrm rot="5400000">
            <a:off x="4411715" y="2332192"/>
            <a:ext cx="391886" cy="865973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13">
            <a:extLst>
              <a:ext uri="{FF2B5EF4-FFF2-40B4-BE49-F238E27FC236}">
                <a16:creationId xmlns:a16="http://schemas.microsoft.com/office/drawing/2014/main" id="{59B13EA6-95FC-4931-D94E-76CD767560A5}"/>
              </a:ext>
            </a:extLst>
          </p:cNvPr>
          <p:cNvSpPr>
            <a:spLocks noGrp="1"/>
          </p:cNvSpPr>
          <p:nvPr>
            <p:ph type="body" sz="quarter" idx="14" hasCustomPrompt="1"/>
          </p:nvPr>
        </p:nvSpPr>
        <p:spPr>
          <a:xfrm>
            <a:off x="992026" y="6466113"/>
            <a:ext cx="7945496" cy="375619"/>
          </a:xfrm>
        </p:spPr>
        <p:txBody>
          <a:bodyPr wrap="square" lIns="0" tIns="0" rIns="0" bIns="0" anchor="ctr" anchorCtr="0">
            <a:noAutofit/>
          </a:bodyPr>
          <a:lstStyle>
            <a:lvl1pPr marL="0" indent="0" algn="l">
              <a:buFontTx/>
              <a:buNone/>
              <a:defRPr sz="1200" b="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School, Department, Center or Institution name can go here</a:t>
            </a:r>
          </a:p>
        </p:txBody>
      </p:sp>
      <p:pic>
        <p:nvPicPr>
          <p:cNvPr id="24" name="Picture 23">
            <a:extLst>
              <a:ext uri="{FF2B5EF4-FFF2-40B4-BE49-F238E27FC236}">
                <a16:creationId xmlns:a16="http://schemas.microsoft.com/office/drawing/2014/main" id="{F794F068-63F6-499E-D216-F39441E6B0A6}"/>
              </a:ext>
            </a:extLst>
          </p:cNvPr>
          <p:cNvPicPr>
            <a:picLocks noChangeAspect="1"/>
          </p:cNvPicPr>
          <p:nvPr userDrawn="1"/>
        </p:nvPicPr>
        <p:blipFill>
          <a:blip r:embed="rId2"/>
          <a:srcRect/>
          <a:stretch/>
        </p:blipFill>
        <p:spPr>
          <a:xfrm>
            <a:off x="9881175" y="6042015"/>
            <a:ext cx="1767449" cy="714726"/>
          </a:xfrm>
          <a:prstGeom prst="rect">
            <a:avLst/>
          </a:prstGeom>
        </p:spPr>
      </p:pic>
      <p:sp>
        <p:nvSpPr>
          <p:cNvPr id="25" name="Text Placeholder 3">
            <a:extLst>
              <a:ext uri="{FF2B5EF4-FFF2-40B4-BE49-F238E27FC236}">
                <a16:creationId xmlns:a16="http://schemas.microsoft.com/office/drawing/2014/main" id="{D23964E1-6855-DA34-3FCD-C6CB08B5859D}"/>
              </a:ext>
            </a:extLst>
          </p:cNvPr>
          <p:cNvSpPr>
            <a:spLocks noGrp="1"/>
          </p:cNvSpPr>
          <p:nvPr>
            <p:ph type="body" sz="quarter" idx="10" hasCustomPrompt="1"/>
          </p:nvPr>
        </p:nvSpPr>
        <p:spPr>
          <a:xfrm>
            <a:off x="9334209" y="1923854"/>
            <a:ext cx="2415865" cy="2175458"/>
          </a:xfrm>
        </p:spPr>
        <p:txBody>
          <a:bodyPr lIns="0" rIns="0">
            <a:normAutofit/>
          </a:bodyPr>
          <a:lstStyle>
            <a:lvl1pPr marL="0" indent="0">
              <a:buNone/>
              <a:defRPr sz="2000" b="1"/>
            </a:lvl1pPr>
            <a:lvl2pPr marL="457200" indent="0">
              <a:buNone/>
              <a:defRPr sz="1800"/>
            </a:lvl2pPr>
            <a:lvl3pPr marL="914400" indent="0">
              <a:buNone/>
              <a:defRPr sz="1800"/>
            </a:lvl3pPr>
          </a:lstStyle>
          <a:p>
            <a:pPr lvl="0"/>
            <a:r>
              <a:rPr lang="en-US"/>
              <a:t>Text goes here …</a:t>
            </a:r>
          </a:p>
        </p:txBody>
      </p:sp>
      <p:cxnSp>
        <p:nvCxnSpPr>
          <p:cNvPr id="28" name="Straight Connector 27">
            <a:extLst>
              <a:ext uri="{FF2B5EF4-FFF2-40B4-BE49-F238E27FC236}">
                <a16:creationId xmlns:a16="http://schemas.microsoft.com/office/drawing/2014/main" id="{254E42BE-DF6D-668F-8B41-99AFB1495989}"/>
              </a:ext>
            </a:extLst>
          </p:cNvPr>
          <p:cNvCxnSpPr>
            <a:cxnSpLocks/>
          </p:cNvCxnSpPr>
          <p:nvPr userDrawn="1"/>
        </p:nvCxnSpPr>
        <p:spPr>
          <a:xfrm>
            <a:off x="980876" y="1198726"/>
            <a:ext cx="3669782"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descr="A blue map with white text&#10;&#10;Description automatically generated">
            <a:extLst>
              <a:ext uri="{FF2B5EF4-FFF2-40B4-BE49-F238E27FC236}">
                <a16:creationId xmlns:a16="http://schemas.microsoft.com/office/drawing/2014/main" id="{89F00AF4-5EA3-85A6-C75A-9F7866445B82}"/>
              </a:ext>
            </a:extLst>
          </p:cNvPr>
          <p:cNvPicPr>
            <a:picLocks noChangeAspect="1"/>
          </p:cNvPicPr>
          <p:nvPr userDrawn="1"/>
        </p:nvPicPr>
        <p:blipFill>
          <a:blip r:embed="rId3"/>
          <a:stretch>
            <a:fillRect/>
          </a:stretch>
        </p:blipFill>
        <p:spPr>
          <a:xfrm>
            <a:off x="416690" y="1314940"/>
            <a:ext cx="8783733" cy="4940850"/>
          </a:xfrm>
          <a:prstGeom prst="rect">
            <a:avLst/>
          </a:prstGeom>
        </p:spPr>
      </p:pic>
      <p:sp>
        <p:nvSpPr>
          <p:cNvPr id="2" name="Slide Number Placeholder 4">
            <a:extLst>
              <a:ext uri="{FF2B5EF4-FFF2-40B4-BE49-F238E27FC236}">
                <a16:creationId xmlns:a16="http://schemas.microsoft.com/office/drawing/2014/main" id="{C996C664-A7F6-3D94-5037-21943AD9C832}"/>
              </a:ext>
            </a:extLst>
          </p:cNvPr>
          <p:cNvSpPr>
            <a:spLocks noGrp="1"/>
          </p:cNvSpPr>
          <p:nvPr>
            <p:ph type="sldNum" sz="quarter" idx="4"/>
          </p:nvPr>
        </p:nvSpPr>
        <p:spPr>
          <a:xfrm>
            <a:off x="5987089" y="6471359"/>
            <a:ext cx="2743200" cy="365125"/>
          </a:xfrm>
        </p:spPr>
        <p:txBody>
          <a:bodyPr/>
          <a:lstStyle/>
          <a:p>
            <a:r>
              <a:rPr lang="en-US" b="1">
                <a:solidFill>
                  <a:schemeClr val="accent2"/>
                </a:solidFill>
                <a:latin typeface="Aptos" panose="020B0004020202020204" pitchFamily="34" charset="0"/>
                <a:cs typeface="Arial" panose="020B0604020202020204" pitchFamily="34" charset="0"/>
              </a:rPr>
              <a:t>Slide </a:t>
            </a:r>
            <a:fld id="{7CD06EFF-F9A5-9E40-A502-3D98189BE54D}" type="slidenum">
              <a:rPr lang="en-US" b="1" smtClean="0">
                <a:solidFill>
                  <a:schemeClr val="accent2"/>
                </a:solidFill>
                <a:latin typeface="Aptos" panose="020B0004020202020204" pitchFamily="34" charset="0"/>
                <a:cs typeface="Arial" panose="020B0604020202020204" pitchFamily="34" charset="0"/>
              </a:rPr>
              <a:pPr/>
              <a:t>‹#›</a:t>
            </a:fld>
            <a:endParaRPr lang="en-US" b="1">
              <a:solidFill>
                <a:schemeClr val="accent2"/>
              </a:solidFill>
              <a:latin typeface="Aptos" panose="020B0004020202020204" pitchFamily="34" charset="0"/>
              <a:cs typeface="Arial" panose="020B0604020202020204" pitchFamily="34" charset="0"/>
            </a:endParaRPr>
          </a:p>
        </p:txBody>
      </p:sp>
      <p:pic>
        <p:nvPicPr>
          <p:cNvPr id="3" name="Picture 2" descr="A blue and white checkered flag&#10;&#10;Description automatically generated">
            <a:extLst>
              <a:ext uri="{FF2B5EF4-FFF2-40B4-BE49-F238E27FC236}">
                <a16:creationId xmlns:a16="http://schemas.microsoft.com/office/drawing/2014/main" id="{05F0E620-3733-EF2C-D737-289548BF80FF}"/>
              </a:ext>
            </a:extLst>
          </p:cNvPr>
          <p:cNvPicPr>
            <a:picLocks noChangeAspect="1"/>
          </p:cNvPicPr>
          <p:nvPr userDrawn="1"/>
        </p:nvPicPr>
        <p:blipFill>
          <a:blip r:embed="rId4"/>
          <a:stretch>
            <a:fillRect/>
          </a:stretch>
        </p:blipFill>
        <p:spPr>
          <a:xfrm>
            <a:off x="277792" y="0"/>
            <a:ext cx="277793" cy="277793"/>
          </a:xfrm>
          <a:prstGeom prst="rect">
            <a:avLst/>
          </a:prstGeom>
        </p:spPr>
      </p:pic>
      <p:pic>
        <p:nvPicPr>
          <p:cNvPr id="5" name="Picture 4">
            <a:extLst>
              <a:ext uri="{FF2B5EF4-FFF2-40B4-BE49-F238E27FC236}">
                <a16:creationId xmlns:a16="http://schemas.microsoft.com/office/drawing/2014/main" id="{826CF825-D86C-A889-D7D5-C4F90DD2AB21}"/>
              </a:ext>
            </a:extLst>
          </p:cNvPr>
          <p:cNvPicPr>
            <a:picLocks noChangeAspect="1"/>
          </p:cNvPicPr>
          <p:nvPr userDrawn="1"/>
        </p:nvPicPr>
        <p:blipFill>
          <a:blip r:embed="rId5"/>
          <a:srcRect/>
          <a:stretch/>
        </p:blipFill>
        <p:spPr>
          <a:xfrm>
            <a:off x="8937523" y="6461313"/>
            <a:ext cx="396687" cy="396687"/>
          </a:xfrm>
          <a:prstGeom prst="rect">
            <a:avLst/>
          </a:prstGeom>
        </p:spPr>
      </p:pic>
      <p:sp>
        <p:nvSpPr>
          <p:cNvPr id="9" name="Rectangle 8">
            <a:extLst>
              <a:ext uri="{FF2B5EF4-FFF2-40B4-BE49-F238E27FC236}">
                <a16:creationId xmlns:a16="http://schemas.microsoft.com/office/drawing/2014/main" id="{3E96959F-3F2C-873A-5E7D-D95CD4D85987}"/>
              </a:ext>
            </a:extLst>
          </p:cNvPr>
          <p:cNvSpPr/>
          <p:nvPr userDrawn="1"/>
        </p:nvSpPr>
        <p:spPr>
          <a:xfrm>
            <a:off x="0" y="276932"/>
            <a:ext cx="277792" cy="658106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0" name="Rectangle 9">
            <a:extLst>
              <a:ext uri="{FF2B5EF4-FFF2-40B4-BE49-F238E27FC236}">
                <a16:creationId xmlns:a16="http://schemas.microsoft.com/office/drawing/2014/main" id="{59456B25-B9F5-3773-9E05-EBD8703CB25C}"/>
              </a:ext>
            </a:extLst>
          </p:cNvPr>
          <p:cNvSpPr/>
          <p:nvPr userDrawn="1"/>
        </p:nvSpPr>
        <p:spPr>
          <a:xfrm>
            <a:off x="0" y="0"/>
            <a:ext cx="277794" cy="2769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432635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nd Slide White Thank You">
    <p:bg>
      <p:bgPr>
        <a:solidFill>
          <a:schemeClr val="bg1"/>
        </a:solidFill>
        <a:effectLst/>
      </p:bgPr>
    </p:bg>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9E06613C-620C-CCA1-5CF5-9D533B47391F}"/>
              </a:ext>
            </a:extLst>
          </p:cNvPr>
          <p:cNvSpPr>
            <a:spLocks noGrp="1"/>
          </p:cNvSpPr>
          <p:nvPr>
            <p:ph type="body" sz="quarter" idx="12" hasCustomPrompt="1"/>
          </p:nvPr>
        </p:nvSpPr>
        <p:spPr>
          <a:xfrm>
            <a:off x="992026" y="5115072"/>
            <a:ext cx="10758377" cy="332399"/>
          </a:xfrm>
        </p:spPr>
        <p:txBody>
          <a:bodyPr wrap="square" lIns="0" tIns="0" rIns="0" bIns="0">
            <a:normAutofit/>
          </a:bodyPr>
          <a:lstStyle>
            <a:lvl1pPr marL="0" indent="0" algn="l">
              <a:buFontTx/>
              <a:buNone/>
              <a:defRPr sz="2000" b="1">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err="1"/>
              <a:t>www.urlgoeshere.com</a:t>
            </a:r>
            <a:endParaRPr lang="en-US"/>
          </a:p>
        </p:txBody>
      </p:sp>
      <p:sp>
        <p:nvSpPr>
          <p:cNvPr id="8" name="Rectangle 7">
            <a:extLst>
              <a:ext uri="{FF2B5EF4-FFF2-40B4-BE49-F238E27FC236}">
                <a16:creationId xmlns:a16="http://schemas.microsoft.com/office/drawing/2014/main" id="{B2AB57D5-15A0-E41D-7E0D-BA7AA53223AC}"/>
              </a:ext>
            </a:extLst>
          </p:cNvPr>
          <p:cNvSpPr/>
          <p:nvPr userDrawn="1"/>
        </p:nvSpPr>
        <p:spPr>
          <a:xfrm rot="5400000">
            <a:off x="6096000" y="762000"/>
            <a:ext cx="277792" cy="1191420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3">
            <a:extLst>
              <a:ext uri="{FF2B5EF4-FFF2-40B4-BE49-F238E27FC236}">
                <a16:creationId xmlns:a16="http://schemas.microsoft.com/office/drawing/2014/main" id="{36F762C7-71A0-C668-493A-6DB2F9A3BA03}"/>
              </a:ext>
            </a:extLst>
          </p:cNvPr>
          <p:cNvSpPr>
            <a:spLocks noGrp="1"/>
          </p:cNvSpPr>
          <p:nvPr>
            <p:ph type="body" sz="quarter" idx="14" hasCustomPrompt="1"/>
          </p:nvPr>
        </p:nvSpPr>
        <p:spPr>
          <a:xfrm>
            <a:off x="992026" y="1953809"/>
            <a:ext cx="10757719" cy="249299"/>
          </a:xfrm>
        </p:spPr>
        <p:txBody>
          <a:bodyPr wrap="square" lIns="0" tIns="0" rIns="0" bIns="0">
            <a:noAutofit/>
          </a:bodyPr>
          <a:lstStyle>
            <a:lvl1pPr marL="0" indent="0" algn="l">
              <a:buFontTx/>
              <a:buNone/>
              <a:defRPr sz="1600" b="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School, Department, Center or Institution name can go here</a:t>
            </a:r>
          </a:p>
        </p:txBody>
      </p:sp>
      <p:sp>
        <p:nvSpPr>
          <p:cNvPr id="22" name="Text Placeholder 8">
            <a:extLst>
              <a:ext uri="{FF2B5EF4-FFF2-40B4-BE49-F238E27FC236}">
                <a16:creationId xmlns:a16="http://schemas.microsoft.com/office/drawing/2014/main" id="{9DA80ABA-642B-4CD6-4C1C-51D2AF4F572B}"/>
              </a:ext>
            </a:extLst>
          </p:cNvPr>
          <p:cNvSpPr>
            <a:spLocks noGrp="1"/>
          </p:cNvSpPr>
          <p:nvPr>
            <p:ph type="body" sz="quarter" idx="15" hasCustomPrompt="1"/>
          </p:nvPr>
        </p:nvSpPr>
        <p:spPr>
          <a:xfrm>
            <a:off x="992355" y="2485674"/>
            <a:ext cx="10757719" cy="1666936"/>
          </a:xfrm>
        </p:spPr>
        <p:txBody>
          <a:bodyPr lIns="0" rIns="0">
            <a:normAutofit/>
          </a:bodyPr>
          <a:lstStyle>
            <a:lvl1pPr marL="0" indent="0" algn="l">
              <a:lnSpc>
                <a:spcPts val="5600"/>
              </a:lnSpc>
              <a:buFontTx/>
              <a:buNone/>
              <a:defRPr sz="6000" b="1">
                <a:solidFill>
                  <a:schemeClr val="bg2">
                    <a:lumMod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Thank you.</a:t>
            </a:r>
          </a:p>
        </p:txBody>
      </p:sp>
      <p:pic>
        <p:nvPicPr>
          <p:cNvPr id="31" name="Picture 30">
            <a:extLst>
              <a:ext uri="{FF2B5EF4-FFF2-40B4-BE49-F238E27FC236}">
                <a16:creationId xmlns:a16="http://schemas.microsoft.com/office/drawing/2014/main" id="{4275037A-211A-0260-E975-502EF3457506}"/>
              </a:ext>
            </a:extLst>
          </p:cNvPr>
          <p:cNvPicPr>
            <a:picLocks noChangeAspect="1"/>
          </p:cNvPicPr>
          <p:nvPr userDrawn="1"/>
        </p:nvPicPr>
        <p:blipFill>
          <a:blip r:embed="rId2"/>
          <a:srcRect/>
          <a:stretch/>
        </p:blipFill>
        <p:spPr>
          <a:xfrm>
            <a:off x="9620877" y="362275"/>
            <a:ext cx="1851338" cy="748649"/>
          </a:xfrm>
          <a:prstGeom prst="rect">
            <a:avLst/>
          </a:prstGeom>
        </p:spPr>
      </p:pic>
      <p:sp>
        <p:nvSpPr>
          <p:cNvPr id="9" name="Rectangle 8">
            <a:extLst>
              <a:ext uri="{FF2B5EF4-FFF2-40B4-BE49-F238E27FC236}">
                <a16:creationId xmlns:a16="http://schemas.microsoft.com/office/drawing/2014/main" id="{77D45C94-FB22-DB67-8B12-BA7FC3BF71BF}"/>
              </a:ext>
            </a:extLst>
          </p:cNvPr>
          <p:cNvSpPr/>
          <p:nvPr userDrawn="1"/>
        </p:nvSpPr>
        <p:spPr>
          <a:xfrm>
            <a:off x="0" y="276932"/>
            <a:ext cx="277792" cy="630079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 name="Rectangle 1">
            <a:extLst>
              <a:ext uri="{FF2B5EF4-FFF2-40B4-BE49-F238E27FC236}">
                <a16:creationId xmlns:a16="http://schemas.microsoft.com/office/drawing/2014/main" id="{C80252D5-EE17-72EF-BB70-A64AACC24DEE}"/>
              </a:ext>
            </a:extLst>
          </p:cNvPr>
          <p:cNvSpPr/>
          <p:nvPr userDrawn="1"/>
        </p:nvSpPr>
        <p:spPr>
          <a:xfrm>
            <a:off x="0" y="0"/>
            <a:ext cx="277794" cy="2769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A89B169-7AA1-0AE3-A738-B266F8D2D807}"/>
              </a:ext>
            </a:extLst>
          </p:cNvPr>
          <p:cNvSpPr/>
          <p:nvPr userDrawn="1"/>
        </p:nvSpPr>
        <p:spPr>
          <a:xfrm>
            <a:off x="11914206" y="6580206"/>
            <a:ext cx="277794" cy="27779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white checkered flag&#10;&#10;Description automatically generated">
            <a:extLst>
              <a:ext uri="{FF2B5EF4-FFF2-40B4-BE49-F238E27FC236}">
                <a16:creationId xmlns:a16="http://schemas.microsoft.com/office/drawing/2014/main" id="{E7BBC2DF-BC4A-D79C-DCF6-9F42DA8B391C}"/>
              </a:ext>
            </a:extLst>
          </p:cNvPr>
          <p:cNvPicPr>
            <a:picLocks noChangeAspect="1"/>
          </p:cNvPicPr>
          <p:nvPr userDrawn="1"/>
        </p:nvPicPr>
        <p:blipFill>
          <a:blip r:embed="rId3"/>
          <a:stretch>
            <a:fillRect/>
          </a:stretch>
        </p:blipFill>
        <p:spPr>
          <a:xfrm>
            <a:off x="277792" y="0"/>
            <a:ext cx="277793" cy="277793"/>
          </a:xfrm>
          <a:prstGeom prst="rect">
            <a:avLst/>
          </a:prstGeom>
        </p:spPr>
      </p:pic>
      <p:pic>
        <p:nvPicPr>
          <p:cNvPr id="7" name="Picture 6" descr="A yellow and white squares&#10;&#10;Description automatically generated">
            <a:extLst>
              <a:ext uri="{FF2B5EF4-FFF2-40B4-BE49-F238E27FC236}">
                <a16:creationId xmlns:a16="http://schemas.microsoft.com/office/drawing/2014/main" id="{638A24B0-6E1E-DCEE-258F-F85CC34C5C49}"/>
              </a:ext>
            </a:extLst>
          </p:cNvPr>
          <p:cNvPicPr>
            <a:picLocks noChangeAspect="1"/>
          </p:cNvPicPr>
          <p:nvPr userDrawn="1"/>
        </p:nvPicPr>
        <p:blipFill>
          <a:blip r:embed="rId4"/>
          <a:stretch>
            <a:fillRect/>
          </a:stretch>
        </p:blipFill>
        <p:spPr>
          <a:xfrm>
            <a:off x="11795313" y="6183518"/>
            <a:ext cx="396687" cy="396687"/>
          </a:xfrm>
          <a:prstGeom prst="rect">
            <a:avLst/>
          </a:prstGeom>
        </p:spPr>
      </p:pic>
    </p:spTree>
    <p:extLst>
      <p:ext uri="{BB962C8B-B14F-4D97-AF65-F5344CB8AC3E}">
        <p14:creationId xmlns:p14="http://schemas.microsoft.com/office/powerpoint/2010/main" val="13167843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nd Slide Blue Questions">
    <p:bg>
      <p:bgPr>
        <a:solidFill>
          <a:srgbClr val="003594"/>
        </a:solid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FC5BACCB-11A0-E67D-A5BE-F5FD36B3E10C}"/>
              </a:ext>
            </a:extLst>
          </p:cNvPr>
          <p:cNvSpPr>
            <a:spLocks noGrp="1"/>
          </p:cNvSpPr>
          <p:nvPr>
            <p:ph type="body" sz="quarter" idx="10" hasCustomPrompt="1"/>
          </p:nvPr>
        </p:nvSpPr>
        <p:spPr>
          <a:xfrm>
            <a:off x="992355" y="2480848"/>
            <a:ext cx="10757719" cy="948148"/>
          </a:xfrm>
        </p:spPr>
        <p:txBody>
          <a:bodyPr lIns="0" rIns="0">
            <a:normAutofit/>
          </a:bodyPr>
          <a:lstStyle>
            <a:lvl1pPr marL="0" indent="0" algn="l">
              <a:lnSpc>
                <a:spcPts val="5600"/>
              </a:lnSpc>
              <a:buFontTx/>
              <a:buNone/>
              <a:defRPr sz="6000" b="1">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Questions?</a:t>
            </a:r>
          </a:p>
        </p:txBody>
      </p:sp>
      <p:sp>
        <p:nvSpPr>
          <p:cNvPr id="14" name="Text Placeholder 13">
            <a:extLst>
              <a:ext uri="{FF2B5EF4-FFF2-40B4-BE49-F238E27FC236}">
                <a16:creationId xmlns:a16="http://schemas.microsoft.com/office/drawing/2014/main" id="{9E06613C-620C-CCA1-5CF5-9D533B47391F}"/>
              </a:ext>
            </a:extLst>
          </p:cNvPr>
          <p:cNvSpPr>
            <a:spLocks noGrp="1"/>
          </p:cNvSpPr>
          <p:nvPr>
            <p:ph type="body" sz="quarter" idx="12" hasCustomPrompt="1"/>
          </p:nvPr>
        </p:nvSpPr>
        <p:spPr>
          <a:xfrm>
            <a:off x="992027" y="5115072"/>
            <a:ext cx="10757718" cy="332399"/>
          </a:xfrm>
        </p:spPr>
        <p:txBody>
          <a:bodyPr wrap="square" lIns="0" tIns="0" rIns="0" bIns="0">
            <a:normAutofit/>
          </a:bodyPr>
          <a:lstStyle>
            <a:lvl1pPr marL="0" indent="0" algn="l">
              <a:buFontTx/>
              <a:buNone/>
              <a:defRPr sz="2000" b="1">
                <a:solidFill>
                  <a:srgbClr val="FFC000"/>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err="1"/>
              <a:t>www.urlgoeshere.com</a:t>
            </a:r>
            <a:endParaRPr lang="en-US"/>
          </a:p>
        </p:txBody>
      </p:sp>
      <p:sp>
        <p:nvSpPr>
          <p:cNvPr id="8" name="Rectangle 7">
            <a:extLst>
              <a:ext uri="{FF2B5EF4-FFF2-40B4-BE49-F238E27FC236}">
                <a16:creationId xmlns:a16="http://schemas.microsoft.com/office/drawing/2014/main" id="{B2AB57D5-15A0-E41D-7E0D-BA7AA53223AC}"/>
              </a:ext>
            </a:extLst>
          </p:cNvPr>
          <p:cNvSpPr/>
          <p:nvPr userDrawn="1"/>
        </p:nvSpPr>
        <p:spPr>
          <a:xfrm rot="5400000">
            <a:off x="6096000" y="762000"/>
            <a:ext cx="277792" cy="1191420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7B08A63-5C28-2736-64DB-BF56E813DDAC}"/>
              </a:ext>
            </a:extLst>
          </p:cNvPr>
          <p:cNvSpPr/>
          <p:nvPr userDrawn="1"/>
        </p:nvSpPr>
        <p:spPr>
          <a:xfrm>
            <a:off x="11912600" y="6580206"/>
            <a:ext cx="277794" cy="2777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3">
            <a:extLst>
              <a:ext uri="{FF2B5EF4-FFF2-40B4-BE49-F238E27FC236}">
                <a16:creationId xmlns:a16="http://schemas.microsoft.com/office/drawing/2014/main" id="{36F762C7-71A0-C668-493A-6DB2F9A3BA03}"/>
              </a:ext>
            </a:extLst>
          </p:cNvPr>
          <p:cNvSpPr>
            <a:spLocks noGrp="1"/>
          </p:cNvSpPr>
          <p:nvPr>
            <p:ph type="body" sz="quarter" idx="14" hasCustomPrompt="1"/>
          </p:nvPr>
        </p:nvSpPr>
        <p:spPr>
          <a:xfrm>
            <a:off x="992027" y="1965617"/>
            <a:ext cx="10757718" cy="249299"/>
          </a:xfrm>
        </p:spPr>
        <p:txBody>
          <a:bodyPr wrap="square" lIns="0" tIns="0" rIns="0" bIns="0">
            <a:noAutofit/>
          </a:bodyPr>
          <a:lstStyle>
            <a:lvl1pPr marL="0" indent="0" algn="l">
              <a:buFontTx/>
              <a:buNone/>
              <a:defRPr sz="1600" b="0">
                <a:solidFill>
                  <a:srgbClr val="FFC000"/>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School, Department, Center or Institution name can go here</a:t>
            </a:r>
          </a:p>
          <a:p>
            <a:pPr lvl="0"/>
            <a:endParaRPr lang="en-US"/>
          </a:p>
        </p:txBody>
      </p:sp>
      <p:cxnSp>
        <p:nvCxnSpPr>
          <p:cNvPr id="21" name="Straight Connector 20">
            <a:extLst>
              <a:ext uri="{FF2B5EF4-FFF2-40B4-BE49-F238E27FC236}">
                <a16:creationId xmlns:a16="http://schemas.microsoft.com/office/drawing/2014/main" id="{E31010F5-3AE2-BE59-8F60-AC6E8F9FB14B}"/>
              </a:ext>
            </a:extLst>
          </p:cNvPr>
          <p:cNvCxnSpPr>
            <a:cxnSpLocks/>
          </p:cNvCxnSpPr>
          <p:nvPr userDrawn="1"/>
        </p:nvCxnSpPr>
        <p:spPr>
          <a:xfrm>
            <a:off x="980876" y="3428996"/>
            <a:ext cx="2546095" cy="0"/>
          </a:xfrm>
          <a:prstGeom prst="line">
            <a:avLst/>
          </a:prstGeom>
          <a:ln w="50800" cap="flat">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6FB7554F-6CD8-D5F1-1C82-1445CAE97132}"/>
              </a:ext>
            </a:extLst>
          </p:cNvPr>
          <p:cNvPicPr>
            <a:picLocks noChangeAspect="1"/>
          </p:cNvPicPr>
          <p:nvPr userDrawn="1"/>
        </p:nvPicPr>
        <p:blipFill>
          <a:blip r:embed="rId2"/>
          <a:srcRect/>
          <a:stretch/>
        </p:blipFill>
        <p:spPr>
          <a:xfrm>
            <a:off x="9619957" y="362275"/>
            <a:ext cx="1853179" cy="748648"/>
          </a:xfrm>
          <a:prstGeom prst="rect">
            <a:avLst/>
          </a:prstGeom>
        </p:spPr>
      </p:pic>
      <p:pic>
        <p:nvPicPr>
          <p:cNvPr id="2" name="Picture 1">
            <a:extLst>
              <a:ext uri="{FF2B5EF4-FFF2-40B4-BE49-F238E27FC236}">
                <a16:creationId xmlns:a16="http://schemas.microsoft.com/office/drawing/2014/main" id="{BC4CC0A7-F07D-EBD8-DDE5-D3FF01303006}"/>
              </a:ext>
            </a:extLst>
          </p:cNvPr>
          <p:cNvPicPr>
            <a:picLocks noChangeAspect="1"/>
          </p:cNvPicPr>
          <p:nvPr userDrawn="1"/>
        </p:nvPicPr>
        <p:blipFill>
          <a:blip r:embed="rId3"/>
          <a:srcRect/>
          <a:stretch/>
        </p:blipFill>
        <p:spPr>
          <a:xfrm>
            <a:off x="277792" y="1607"/>
            <a:ext cx="277793" cy="277793"/>
          </a:xfrm>
          <a:prstGeom prst="rect">
            <a:avLst/>
          </a:prstGeom>
        </p:spPr>
      </p:pic>
      <p:pic>
        <p:nvPicPr>
          <p:cNvPr id="3" name="Picture 2">
            <a:extLst>
              <a:ext uri="{FF2B5EF4-FFF2-40B4-BE49-F238E27FC236}">
                <a16:creationId xmlns:a16="http://schemas.microsoft.com/office/drawing/2014/main" id="{BCDFC990-FDD5-4574-AA8A-D1DA181F93AF}"/>
              </a:ext>
            </a:extLst>
          </p:cNvPr>
          <p:cNvPicPr>
            <a:picLocks noChangeAspect="1"/>
          </p:cNvPicPr>
          <p:nvPr userDrawn="1"/>
        </p:nvPicPr>
        <p:blipFill>
          <a:blip r:embed="rId3"/>
          <a:srcRect/>
          <a:stretch/>
        </p:blipFill>
        <p:spPr>
          <a:xfrm>
            <a:off x="11795313" y="6183518"/>
            <a:ext cx="396687" cy="396687"/>
          </a:xfrm>
          <a:prstGeom prst="rect">
            <a:avLst/>
          </a:prstGeom>
        </p:spPr>
      </p:pic>
      <p:sp>
        <p:nvSpPr>
          <p:cNvPr id="6" name="Rectangle 5">
            <a:extLst>
              <a:ext uri="{FF2B5EF4-FFF2-40B4-BE49-F238E27FC236}">
                <a16:creationId xmlns:a16="http://schemas.microsoft.com/office/drawing/2014/main" id="{7B03A0DC-9489-EA9B-34E8-069F06B0AF0A}"/>
              </a:ext>
            </a:extLst>
          </p:cNvPr>
          <p:cNvSpPr/>
          <p:nvPr userDrawn="1"/>
        </p:nvSpPr>
        <p:spPr>
          <a:xfrm>
            <a:off x="0" y="276932"/>
            <a:ext cx="277792" cy="630079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Rectangle 12">
            <a:extLst>
              <a:ext uri="{FF2B5EF4-FFF2-40B4-BE49-F238E27FC236}">
                <a16:creationId xmlns:a16="http://schemas.microsoft.com/office/drawing/2014/main" id="{7C8A5963-63B1-659E-6168-44AD14199691}"/>
              </a:ext>
            </a:extLst>
          </p:cNvPr>
          <p:cNvSpPr/>
          <p:nvPr userDrawn="1"/>
        </p:nvSpPr>
        <p:spPr>
          <a:xfrm>
            <a:off x="0" y="0"/>
            <a:ext cx="277794" cy="27693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89013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End Slide Gold Thank You">
    <p:bg>
      <p:bgPr>
        <a:solidFill>
          <a:schemeClr val="accent2"/>
        </a:solidFill>
        <a:effectLst/>
      </p:bgPr>
    </p:bg>
    <p:spTree>
      <p:nvGrpSpPr>
        <p:cNvPr id="1" name=""/>
        <p:cNvGrpSpPr/>
        <p:nvPr/>
      </p:nvGrpSpPr>
      <p:grpSpPr>
        <a:xfrm>
          <a:off x="0" y="0"/>
          <a:ext cx="0" cy="0"/>
          <a:chOff x="0" y="0"/>
          <a:chExt cx="0" cy="0"/>
        </a:xfrm>
      </p:grpSpPr>
      <p:pic>
        <p:nvPicPr>
          <p:cNvPr id="24" name="Picture 23" descr="A yellow surface with a black border&#10;&#10;Description automatically generated with medium confidence">
            <a:extLst>
              <a:ext uri="{FF2B5EF4-FFF2-40B4-BE49-F238E27FC236}">
                <a16:creationId xmlns:a16="http://schemas.microsoft.com/office/drawing/2014/main" id="{1D5C38DC-3007-7244-816B-56782237BE61}"/>
              </a:ext>
            </a:extLst>
          </p:cNvPr>
          <p:cNvPicPr>
            <a:picLocks noChangeAspect="1"/>
          </p:cNvPicPr>
          <p:nvPr userDrawn="1"/>
        </p:nvPicPr>
        <p:blipFill rotWithShape="1">
          <a:blip r:embed="rId2"/>
          <a:srcRect t="45522"/>
          <a:stretch/>
        </p:blipFill>
        <p:spPr>
          <a:xfrm>
            <a:off x="138896" y="4630706"/>
            <a:ext cx="12053104" cy="1947023"/>
          </a:xfrm>
          <a:prstGeom prst="rect">
            <a:avLst/>
          </a:prstGeom>
        </p:spPr>
      </p:pic>
      <p:sp>
        <p:nvSpPr>
          <p:cNvPr id="14" name="Text Placeholder 13">
            <a:extLst>
              <a:ext uri="{FF2B5EF4-FFF2-40B4-BE49-F238E27FC236}">
                <a16:creationId xmlns:a16="http://schemas.microsoft.com/office/drawing/2014/main" id="{9E06613C-620C-CCA1-5CF5-9D533B47391F}"/>
              </a:ext>
            </a:extLst>
          </p:cNvPr>
          <p:cNvSpPr>
            <a:spLocks noGrp="1"/>
          </p:cNvSpPr>
          <p:nvPr>
            <p:ph type="body" sz="quarter" idx="12" hasCustomPrompt="1"/>
          </p:nvPr>
        </p:nvSpPr>
        <p:spPr>
          <a:xfrm>
            <a:off x="992026" y="5115072"/>
            <a:ext cx="10758377" cy="332399"/>
          </a:xfrm>
        </p:spPr>
        <p:txBody>
          <a:bodyPr wrap="square" lIns="0" tIns="0" rIns="0" bIns="0">
            <a:normAutofit/>
          </a:bodyPr>
          <a:lstStyle>
            <a:lvl1pPr marL="0" indent="0" algn="l">
              <a:buFontTx/>
              <a:buNone/>
              <a:defRPr sz="2000" b="1">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err="1"/>
              <a:t>www.urlgoeshere.com</a:t>
            </a:r>
            <a:endParaRPr lang="en-US"/>
          </a:p>
        </p:txBody>
      </p:sp>
      <p:sp>
        <p:nvSpPr>
          <p:cNvPr id="8" name="Rectangle 7">
            <a:extLst>
              <a:ext uri="{FF2B5EF4-FFF2-40B4-BE49-F238E27FC236}">
                <a16:creationId xmlns:a16="http://schemas.microsoft.com/office/drawing/2014/main" id="{B2AB57D5-15A0-E41D-7E0D-BA7AA53223AC}"/>
              </a:ext>
            </a:extLst>
          </p:cNvPr>
          <p:cNvSpPr/>
          <p:nvPr userDrawn="1"/>
        </p:nvSpPr>
        <p:spPr>
          <a:xfrm rot="5400000">
            <a:off x="6096000" y="762000"/>
            <a:ext cx="277792" cy="119142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7B08A63-5C28-2736-64DB-BF56E813DDAC}"/>
              </a:ext>
            </a:extLst>
          </p:cNvPr>
          <p:cNvSpPr/>
          <p:nvPr userDrawn="1"/>
        </p:nvSpPr>
        <p:spPr>
          <a:xfrm>
            <a:off x="11912600" y="6580206"/>
            <a:ext cx="277794" cy="2777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3">
            <a:extLst>
              <a:ext uri="{FF2B5EF4-FFF2-40B4-BE49-F238E27FC236}">
                <a16:creationId xmlns:a16="http://schemas.microsoft.com/office/drawing/2014/main" id="{36F762C7-71A0-C668-493A-6DB2F9A3BA03}"/>
              </a:ext>
            </a:extLst>
          </p:cNvPr>
          <p:cNvSpPr>
            <a:spLocks noGrp="1"/>
          </p:cNvSpPr>
          <p:nvPr>
            <p:ph type="body" sz="quarter" idx="14" hasCustomPrompt="1"/>
          </p:nvPr>
        </p:nvSpPr>
        <p:spPr>
          <a:xfrm>
            <a:off x="992026" y="1953809"/>
            <a:ext cx="10757719" cy="249299"/>
          </a:xfrm>
        </p:spPr>
        <p:txBody>
          <a:bodyPr wrap="square" lIns="0" tIns="0" rIns="0" bIns="0">
            <a:noAutofit/>
          </a:bodyPr>
          <a:lstStyle>
            <a:lvl1pPr marL="0" indent="0" algn="l">
              <a:buFontTx/>
              <a:buNone/>
              <a:defRPr sz="1600" b="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School, Department, Center or Institution name can go here</a:t>
            </a:r>
          </a:p>
        </p:txBody>
      </p:sp>
      <p:sp>
        <p:nvSpPr>
          <p:cNvPr id="22" name="Text Placeholder 8">
            <a:extLst>
              <a:ext uri="{FF2B5EF4-FFF2-40B4-BE49-F238E27FC236}">
                <a16:creationId xmlns:a16="http://schemas.microsoft.com/office/drawing/2014/main" id="{9DA80ABA-642B-4CD6-4C1C-51D2AF4F572B}"/>
              </a:ext>
            </a:extLst>
          </p:cNvPr>
          <p:cNvSpPr>
            <a:spLocks noGrp="1"/>
          </p:cNvSpPr>
          <p:nvPr>
            <p:ph type="body" sz="quarter" idx="15" hasCustomPrompt="1"/>
          </p:nvPr>
        </p:nvSpPr>
        <p:spPr>
          <a:xfrm>
            <a:off x="992355" y="2485674"/>
            <a:ext cx="10757719" cy="1666936"/>
          </a:xfrm>
        </p:spPr>
        <p:txBody>
          <a:bodyPr lIns="0" rIns="0">
            <a:normAutofit/>
          </a:bodyPr>
          <a:lstStyle>
            <a:lvl1pPr marL="0" indent="0" algn="l">
              <a:lnSpc>
                <a:spcPts val="5600"/>
              </a:lnSpc>
              <a:buFontTx/>
              <a:buNone/>
              <a:defRPr sz="6000" b="1">
                <a:solidFill>
                  <a:schemeClr val="bg2">
                    <a:lumMod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Thank you.</a:t>
            </a:r>
          </a:p>
        </p:txBody>
      </p:sp>
      <p:pic>
        <p:nvPicPr>
          <p:cNvPr id="31" name="Picture 30">
            <a:extLst>
              <a:ext uri="{FF2B5EF4-FFF2-40B4-BE49-F238E27FC236}">
                <a16:creationId xmlns:a16="http://schemas.microsoft.com/office/drawing/2014/main" id="{4275037A-211A-0260-E975-502EF3457506}"/>
              </a:ext>
            </a:extLst>
          </p:cNvPr>
          <p:cNvPicPr>
            <a:picLocks noChangeAspect="1"/>
          </p:cNvPicPr>
          <p:nvPr userDrawn="1"/>
        </p:nvPicPr>
        <p:blipFill>
          <a:blip r:embed="rId3"/>
          <a:srcRect/>
          <a:stretch/>
        </p:blipFill>
        <p:spPr>
          <a:xfrm>
            <a:off x="9620877" y="362275"/>
            <a:ext cx="1851338" cy="748649"/>
          </a:xfrm>
          <a:prstGeom prst="rect">
            <a:avLst/>
          </a:prstGeom>
        </p:spPr>
      </p:pic>
      <p:pic>
        <p:nvPicPr>
          <p:cNvPr id="3" name="Picture 2">
            <a:extLst>
              <a:ext uri="{FF2B5EF4-FFF2-40B4-BE49-F238E27FC236}">
                <a16:creationId xmlns:a16="http://schemas.microsoft.com/office/drawing/2014/main" id="{33B684C4-7AF4-5F90-62B2-6406750E9A67}"/>
              </a:ext>
            </a:extLst>
          </p:cNvPr>
          <p:cNvPicPr>
            <a:picLocks noChangeAspect="1"/>
          </p:cNvPicPr>
          <p:nvPr userDrawn="1"/>
        </p:nvPicPr>
        <p:blipFill>
          <a:blip r:embed="rId4"/>
          <a:srcRect/>
          <a:stretch/>
        </p:blipFill>
        <p:spPr>
          <a:xfrm>
            <a:off x="277792" y="1607"/>
            <a:ext cx="277793" cy="277793"/>
          </a:xfrm>
          <a:prstGeom prst="rect">
            <a:avLst/>
          </a:prstGeom>
        </p:spPr>
      </p:pic>
      <p:pic>
        <p:nvPicPr>
          <p:cNvPr id="4" name="Picture 3">
            <a:extLst>
              <a:ext uri="{FF2B5EF4-FFF2-40B4-BE49-F238E27FC236}">
                <a16:creationId xmlns:a16="http://schemas.microsoft.com/office/drawing/2014/main" id="{317A2DD4-5569-DCE6-8C65-0252143A76BD}"/>
              </a:ext>
            </a:extLst>
          </p:cNvPr>
          <p:cNvPicPr>
            <a:picLocks noChangeAspect="1"/>
          </p:cNvPicPr>
          <p:nvPr userDrawn="1"/>
        </p:nvPicPr>
        <p:blipFill>
          <a:blip r:embed="rId4"/>
          <a:srcRect/>
          <a:stretch/>
        </p:blipFill>
        <p:spPr>
          <a:xfrm>
            <a:off x="11795313" y="6183519"/>
            <a:ext cx="396687" cy="396687"/>
          </a:xfrm>
          <a:prstGeom prst="rect">
            <a:avLst/>
          </a:prstGeom>
        </p:spPr>
      </p:pic>
      <p:sp>
        <p:nvSpPr>
          <p:cNvPr id="9" name="Rectangle 8">
            <a:extLst>
              <a:ext uri="{FF2B5EF4-FFF2-40B4-BE49-F238E27FC236}">
                <a16:creationId xmlns:a16="http://schemas.microsoft.com/office/drawing/2014/main" id="{77D45C94-FB22-DB67-8B12-BA7FC3BF71BF}"/>
              </a:ext>
            </a:extLst>
          </p:cNvPr>
          <p:cNvSpPr/>
          <p:nvPr userDrawn="1"/>
        </p:nvSpPr>
        <p:spPr>
          <a:xfrm>
            <a:off x="0" y="276932"/>
            <a:ext cx="277792" cy="6300797"/>
          </a:xfrm>
          <a:prstGeom prst="rect">
            <a:avLst/>
          </a:prstGeom>
          <a:solidFill>
            <a:srgbClr val="0035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Rectangle 12">
            <a:extLst>
              <a:ext uri="{FF2B5EF4-FFF2-40B4-BE49-F238E27FC236}">
                <a16:creationId xmlns:a16="http://schemas.microsoft.com/office/drawing/2014/main" id="{7D77EF01-9B43-B49F-0496-4371143CFBA0}"/>
              </a:ext>
            </a:extLst>
          </p:cNvPr>
          <p:cNvSpPr/>
          <p:nvPr userDrawn="1"/>
        </p:nvSpPr>
        <p:spPr>
          <a:xfrm>
            <a:off x="0" y="0"/>
            <a:ext cx="277794" cy="27693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82138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End Slide Whit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2AB57D5-15A0-E41D-7E0D-BA7AA53223AC}"/>
              </a:ext>
            </a:extLst>
          </p:cNvPr>
          <p:cNvSpPr/>
          <p:nvPr userDrawn="1"/>
        </p:nvSpPr>
        <p:spPr>
          <a:xfrm rot="5400000">
            <a:off x="5957103" y="900897"/>
            <a:ext cx="277792" cy="1163641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3">
            <a:extLst>
              <a:ext uri="{FF2B5EF4-FFF2-40B4-BE49-F238E27FC236}">
                <a16:creationId xmlns:a16="http://schemas.microsoft.com/office/drawing/2014/main" id="{13C50966-A99F-798D-C58F-0D9886F67402}"/>
              </a:ext>
            </a:extLst>
          </p:cNvPr>
          <p:cNvSpPr>
            <a:spLocks noGrp="1"/>
          </p:cNvSpPr>
          <p:nvPr>
            <p:ph type="body" sz="quarter" idx="12" hasCustomPrompt="1"/>
          </p:nvPr>
        </p:nvSpPr>
        <p:spPr>
          <a:xfrm>
            <a:off x="992027" y="5115072"/>
            <a:ext cx="10757718" cy="332399"/>
          </a:xfrm>
        </p:spPr>
        <p:txBody>
          <a:bodyPr wrap="square" lIns="0" tIns="0" rIns="0" bIns="0">
            <a:normAutofit/>
          </a:bodyPr>
          <a:lstStyle>
            <a:lvl1pPr marL="0" indent="0" algn="ctr">
              <a:buFontTx/>
              <a:buNone/>
              <a:defRPr sz="2000" b="1">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err="1"/>
              <a:t>www.urlgoeshere.com</a:t>
            </a:r>
            <a:endParaRPr lang="en-US"/>
          </a:p>
        </p:txBody>
      </p:sp>
      <p:sp>
        <p:nvSpPr>
          <p:cNvPr id="4" name="Text Placeholder 13">
            <a:extLst>
              <a:ext uri="{FF2B5EF4-FFF2-40B4-BE49-F238E27FC236}">
                <a16:creationId xmlns:a16="http://schemas.microsoft.com/office/drawing/2014/main" id="{626E00A5-2C40-95C5-F409-73F2D3F39934}"/>
              </a:ext>
            </a:extLst>
          </p:cNvPr>
          <p:cNvSpPr>
            <a:spLocks noGrp="1"/>
          </p:cNvSpPr>
          <p:nvPr>
            <p:ph type="body" sz="quarter" idx="14" hasCustomPrompt="1"/>
          </p:nvPr>
        </p:nvSpPr>
        <p:spPr>
          <a:xfrm>
            <a:off x="992027" y="4741122"/>
            <a:ext cx="10757718" cy="249299"/>
          </a:xfrm>
        </p:spPr>
        <p:txBody>
          <a:bodyPr wrap="square" lIns="0" tIns="0" rIns="0" bIns="0">
            <a:noAutofit/>
          </a:bodyPr>
          <a:lstStyle>
            <a:lvl1pPr marL="0" indent="0" algn="ctr">
              <a:buFontTx/>
              <a:buNone/>
              <a:defRPr sz="1600" b="0">
                <a:solidFill>
                  <a:schemeClr val="bg2">
                    <a:lumMod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School, Department, Center or Institution name can go here</a:t>
            </a:r>
          </a:p>
          <a:p>
            <a:pPr lvl="0"/>
            <a:endParaRPr lang="en-US"/>
          </a:p>
        </p:txBody>
      </p:sp>
      <p:pic>
        <p:nvPicPr>
          <p:cNvPr id="5" name="Picture 4">
            <a:extLst>
              <a:ext uri="{FF2B5EF4-FFF2-40B4-BE49-F238E27FC236}">
                <a16:creationId xmlns:a16="http://schemas.microsoft.com/office/drawing/2014/main" id="{B1CF8824-230E-A55C-8536-05C488C109E9}"/>
              </a:ext>
            </a:extLst>
          </p:cNvPr>
          <p:cNvPicPr>
            <a:picLocks noChangeAspect="1"/>
          </p:cNvPicPr>
          <p:nvPr userDrawn="1"/>
        </p:nvPicPr>
        <p:blipFill>
          <a:blip r:embed="rId2"/>
          <a:srcRect/>
          <a:stretch/>
        </p:blipFill>
        <p:spPr>
          <a:xfrm>
            <a:off x="2289051" y="1410529"/>
            <a:ext cx="7613896" cy="2367446"/>
          </a:xfrm>
          <a:prstGeom prst="rect">
            <a:avLst/>
          </a:prstGeom>
        </p:spPr>
      </p:pic>
      <p:sp>
        <p:nvSpPr>
          <p:cNvPr id="15" name="Rectangle 14">
            <a:extLst>
              <a:ext uri="{FF2B5EF4-FFF2-40B4-BE49-F238E27FC236}">
                <a16:creationId xmlns:a16="http://schemas.microsoft.com/office/drawing/2014/main" id="{E11012CB-6557-8DFA-EBD7-51B806C2DD5B}"/>
              </a:ext>
            </a:extLst>
          </p:cNvPr>
          <p:cNvSpPr/>
          <p:nvPr userDrawn="1"/>
        </p:nvSpPr>
        <p:spPr>
          <a:xfrm>
            <a:off x="0" y="276932"/>
            <a:ext cx="277792" cy="630079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 name="Rectangle 1">
            <a:extLst>
              <a:ext uri="{FF2B5EF4-FFF2-40B4-BE49-F238E27FC236}">
                <a16:creationId xmlns:a16="http://schemas.microsoft.com/office/drawing/2014/main" id="{1F2EAE99-90F0-51B9-78DA-406FBD76CBBC}"/>
              </a:ext>
            </a:extLst>
          </p:cNvPr>
          <p:cNvSpPr/>
          <p:nvPr userDrawn="1"/>
        </p:nvSpPr>
        <p:spPr>
          <a:xfrm>
            <a:off x="0" y="0"/>
            <a:ext cx="277794" cy="2769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735A385E-3D46-CD82-151A-810BEDD2C966}"/>
              </a:ext>
            </a:extLst>
          </p:cNvPr>
          <p:cNvSpPr/>
          <p:nvPr userDrawn="1"/>
        </p:nvSpPr>
        <p:spPr>
          <a:xfrm>
            <a:off x="11914206" y="6580206"/>
            <a:ext cx="277794" cy="27779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ue and white checkered flag&#10;&#10;Description automatically generated">
            <a:extLst>
              <a:ext uri="{FF2B5EF4-FFF2-40B4-BE49-F238E27FC236}">
                <a16:creationId xmlns:a16="http://schemas.microsoft.com/office/drawing/2014/main" id="{790B55D0-8469-8BB8-E079-DE201388FBD7}"/>
              </a:ext>
            </a:extLst>
          </p:cNvPr>
          <p:cNvPicPr>
            <a:picLocks noChangeAspect="1"/>
          </p:cNvPicPr>
          <p:nvPr userDrawn="1"/>
        </p:nvPicPr>
        <p:blipFill>
          <a:blip r:embed="rId3"/>
          <a:stretch>
            <a:fillRect/>
          </a:stretch>
        </p:blipFill>
        <p:spPr>
          <a:xfrm>
            <a:off x="277792" y="0"/>
            <a:ext cx="277793" cy="277793"/>
          </a:xfrm>
          <a:prstGeom prst="rect">
            <a:avLst/>
          </a:prstGeom>
        </p:spPr>
      </p:pic>
      <p:pic>
        <p:nvPicPr>
          <p:cNvPr id="11" name="Picture 10" descr="A yellow and white squares&#10;&#10;Description automatically generated">
            <a:extLst>
              <a:ext uri="{FF2B5EF4-FFF2-40B4-BE49-F238E27FC236}">
                <a16:creationId xmlns:a16="http://schemas.microsoft.com/office/drawing/2014/main" id="{8F6CAFD0-D584-550D-77DB-83BF26C5349D}"/>
              </a:ext>
            </a:extLst>
          </p:cNvPr>
          <p:cNvPicPr>
            <a:picLocks noChangeAspect="1"/>
          </p:cNvPicPr>
          <p:nvPr userDrawn="1"/>
        </p:nvPicPr>
        <p:blipFill>
          <a:blip r:embed="rId4"/>
          <a:stretch>
            <a:fillRect/>
          </a:stretch>
        </p:blipFill>
        <p:spPr>
          <a:xfrm>
            <a:off x="11795313" y="6183518"/>
            <a:ext cx="396687" cy="396687"/>
          </a:xfrm>
          <a:prstGeom prst="rect">
            <a:avLst/>
          </a:prstGeom>
        </p:spPr>
      </p:pic>
    </p:spTree>
    <p:extLst>
      <p:ext uri="{BB962C8B-B14F-4D97-AF65-F5344CB8AC3E}">
        <p14:creationId xmlns:p14="http://schemas.microsoft.com/office/powerpoint/2010/main" val="41055355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d Slide Blue">
    <p:bg>
      <p:bgPr>
        <a:solidFill>
          <a:srgbClr val="003594"/>
        </a:solidFill>
        <a:effectLst/>
      </p:bgPr>
    </p:bg>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9E06613C-620C-CCA1-5CF5-9D533B47391F}"/>
              </a:ext>
            </a:extLst>
          </p:cNvPr>
          <p:cNvSpPr>
            <a:spLocks noGrp="1"/>
          </p:cNvSpPr>
          <p:nvPr>
            <p:ph type="body" sz="quarter" idx="12" hasCustomPrompt="1"/>
          </p:nvPr>
        </p:nvSpPr>
        <p:spPr>
          <a:xfrm>
            <a:off x="992027" y="5115072"/>
            <a:ext cx="10757718" cy="332399"/>
          </a:xfrm>
        </p:spPr>
        <p:txBody>
          <a:bodyPr wrap="square" lIns="0" tIns="0" rIns="0" bIns="0">
            <a:normAutofit/>
          </a:bodyPr>
          <a:lstStyle>
            <a:lvl1pPr marL="0" indent="0" algn="ctr">
              <a:buFontTx/>
              <a:buNone/>
              <a:defRPr sz="2000" b="1">
                <a:solidFill>
                  <a:srgbClr val="FFC000"/>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err="1"/>
              <a:t>www.urlgoeshere.com</a:t>
            </a:r>
            <a:endParaRPr lang="en-US"/>
          </a:p>
        </p:txBody>
      </p:sp>
      <p:sp>
        <p:nvSpPr>
          <p:cNvPr id="8" name="Rectangle 7">
            <a:extLst>
              <a:ext uri="{FF2B5EF4-FFF2-40B4-BE49-F238E27FC236}">
                <a16:creationId xmlns:a16="http://schemas.microsoft.com/office/drawing/2014/main" id="{B2AB57D5-15A0-E41D-7E0D-BA7AA53223AC}"/>
              </a:ext>
            </a:extLst>
          </p:cNvPr>
          <p:cNvSpPr/>
          <p:nvPr userDrawn="1"/>
        </p:nvSpPr>
        <p:spPr>
          <a:xfrm rot="5400000">
            <a:off x="6096000" y="762000"/>
            <a:ext cx="277792" cy="1191420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7B08A63-5C28-2736-64DB-BF56E813DDAC}"/>
              </a:ext>
            </a:extLst>
          </p:cNvPr>
          <p:cNvSpPr/>
          <p:nvPr userDrawn="1"/>
        </p:nvSpPr>
        <p:spPr>
          <a:xfrm>
            <a:off x="11912600" y="6580206"/>
            <a:ext cx="277794" cy="2777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3">
            <a:extLst>
              <a:ext uri="{FF2B5EF4-FFF2-40B4-BE49-F238E27FC236}">
                <a16:creationId xmlns:a16="http://schemas.microsoft.com/office/drawing/2014/main" id="{36F762C7-71A0-C668-493A-6DB2F9A3BA03}"/>
              </a:ext>
            </a:extLst>
          </p:cNvPr>
          <p:cNvSpPr>
            <a:spLocks noGrp="1"/>
          </p:cNvSpPr>
          <p:nvPr>
            <p:ph type="body" sz="quarter" idx="14" hasCustomPrompt="1"/>
          </p:nvPr>
        </p:nvSpPr>
        <p:spPr>
          <a:xfrm>
            <a:off x="992027" y="4741122"/>
            <a:ext cx="10757718" cy="249299"/>
          </a:xfrm>
        </p:spPr>
        <p:txBody>
          <a:bodyPr wrap="square" lIns="0" tIns="0" rIns="0" bIns="0">
            <a:noAutofit/>
          </a:bodyPr>
          <a:lstStyle>
            <a:lvl1pPr marL="0" indent="0" algn="ctr">
              <a:buFontTx/>
              <a:buNone/>
              <a:defRPr sz="1600" b="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School, Department, Center or Institution name can go here</a:t>
            </a:r>
          </a:p>
          <a:p>
            <a:pPr lvl="0"/>
            <a:endParaRPr lang="en-US"/>
          </a:p>
        </p:txBody>
      </p:sp>
      <p:pic>
        <p:nvPicPr>
          <p:cNvPr id="24" name="Picture 23">
            <a:extLst>
              <a:ext uri="{FF2B5EF4-FFF2-40B4-BE49-F238E27FC236}">
                <a16:creationId xmlns:a16="http://schemas.microsoft.com/office/drawing/2014/main" id="{6FB7554F-6CD8-D5F1-1C82-1445CAE97132}"/>
              </a:ext>
            </a:extLst>
          </p:cNvPr>
          <p:cNvPicPr>
            <a:picLocks noChangeAspect="1"/>
          </p:cNvPicPr>
          <p:nvPr userDrawn="1"/>
        </p:nvPicPr>
        <p:blipFill>
          <a:blip r:embed="rId2"/>
          <a:srcRect/>
          <a:stretch/>
        </p:blipFill>
        <p:spPr>
          <a:xfrm>
            <a:off x="2289046" y="1410529"/>
            <a:ext cx="7613907" cy="2367446"/>
          </a:xfrm>
          <a:prstGeom prst="rect">
            <a:avLst/>
          </a:prstGeom>
        </p:spPr>
      </p:pic>
      <p:pic>
        <p:nvPicPr>
          <p:cNvPr id="2" name="Picture 1">
            <a:extLst>
              <a:ext uri="{FF2B5EF4-FFF2-40B4-BE49-F238E27FC236}">
                <a16:creationId xmlns:a16="http://schemas.microsoft.com/office/drawing/2014/main" id="{5540FFB5-BAAC-BF69-DD00-EB11B442B877}"/>
              </a:ext>
            </a:extLst>
          </p:cNvPr>
          <p:cNvPicPr>
            <a:picLocks noChangeAspect="1"/>
          </p:cNvPicPr>
          <p:nvPr userDrawn="1"/>
        </p:nvPicPr>
        <p:blipFill>
          <a:blip r:embed="rId3"/>
          <a:srcRect/>
          <a:stretch/>
        </p:blipFill>
        <p:spPr>
          <a:xfrm>
            <a:off x="277792" y="1607"/>
            <a:ext cx="277793" cy="277793"/>
          </a:xfrm>
          <a:prstGeom prst="rect">
            <a:avLst/>
          </a:prstGeom>
        </p:spPr>
      </p:pic>
      <p:pic>
        <p:nvPicPr>
          <p:cNvPr id="3" name="Picture 2">
            <a:extLst>
              <a:ext uri="{FF2B5EF4-FFF2-40B4-BE49-F238E27FC236}">
                <a16:creationId xmlns:a16="http://schemas.microsoft.com/office/drawing/2014/main" id="{150C187C-C68E-1872-6C8D-AD800E35DC87}"/>
              </a:ext>
            </a:extLst>
          </p:cNvPr>
          <p:cNvPicPr>
            <a:picLocks noChangeAspect="1"/>
          </p:cNvPicPr>
          <p:nvPr userDrawn="1"/>
        </p:nvPicPr>
        <p:blipFill>
          <a:blip r:embed="rId3"/>
          <a:srcRect/>
          <a:stretch/>
        </p:blipFill>
        <p:spPr>
          <a:xfrm>
            <a:off x="11795313" y="6183518"/>
            <a:ext cx="396687" cy="396687"/>
          </a:xfrm>
          <a:prstGeom prst="rect">
            <a:avLst/>
          </a:prstGeom>
        </p:spPr>
      </p:pic>
      <p:sp>
        <p:nvSpPr>
          <p:cNvPr id="18" name="Rectangle 17">
            <a:extLst>
              <a:ext uri="{FF2B5EF4-FFF2-40B4-BE49-F238E27FC236}">
                <a16:creationId xmlns:a16="http://schemas.microsoft.com/office/drawing/2014/main" id="{468E4196-B801-527E-1869-FE0091EAC022}"/>
              </a:ext>
            </a:extLst>
          </p:cNvPr>
          <p:cNvSpPr/>
          <p:nvPr userDrawn="1"/>
        </p:nvSpPr>
        <p:spPr>
          <a:xfrm>
            <a:off x="0" y="276932"/>
            <a:ext cx="277792" cy="630079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9" name="Rectangle 18">
            <a:extLst>
              <a:ext uri="{FF2B5EF4-FFF2-40B4-BE49-F238E27FC236}">
                <a16:creationId xmlns:a16="http://schemas.microsoft.com/office/drawing/2014/main" id="{BE8547A6-1472-6643-A7C3-0614E3531088}"/>
              </a:ext>
            </a:extLst>
          </p:cNvPr>
          <p:cNvSpPr/>
          <p:nvPr userDrawn="1"/>
        </p:nvSpPr>
        <p:spPr>
          <a:xfrm>
            <a:off x="0" y="0"/>
            <a:ext cx="277794" cy="27693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85995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nd Slide Gold">
    <p:bg>
      <p:bgPr>
        <a:solidFill>
          <a:schemeClr val="accent2"/>
        </a:solidFill>
        <a:effectLst/>
      </p:bgPr>
    </p:bg>
    <p:spTree>
      <p:nvGrpSpPr>
        <p:cNvPr id="1" name=""/>
        <p:cNvGrpSpPr/>
        <p:nvPr/>
      </p:nvGrpSpPr>
      <p:grpSpPr>
        <a:xfrm>
          <a:off x="0" y="0"/>
          <a:ext cx="0" cy="0"/>
          <a:chOff x="0" y="0"/>
          <a:chExt cx="0" cy="0"/>
        </a:xfrm>
      </p:grpSpPr>
      <p:pic>
        <p:nvPicPr>
          <p:cNvPr id="24" name="Picture 23" descr="A yellow surface with a black border&#10;&#10;Description automatically generated with medium confidence">
            <a:extLst>
              <a:ext uri="{FF2B5EF4-FFF2-40B4-BE49-F238E27FC236}">
                <a16:creationId xmlns:a16="http://schemas.microsoft.com/office/drawing/2014/main" id="{1D5C38DC-3007-7244-816B-56782237BE61}"/>
              </a:ext>
            </a:extLst>
          </p:cNvPr>
          <p:cNvPicPr>
            <a:picLocks noChangeAspect="1"/>
          </p:cNvPicPr>
          <p:nvPr userDrawn="1"/>
        </p:nvPicPr>
        <p:blipFill rotWithShape="1">
          <a:blip r:embed="rId2"/>
          <a:srcRect t="45522"/>
          <a:stretch/>
        </p:blipFill>
        <p:spPr>
          <a:xfrm>
            <a:off x="138896" y="4373348"/>
            <a:ext cx="12053104" cy="2205243"/>
          </a:xfrm>
          <a:prstGeom prst="rect">
            <a:avLst/>
          </a:prstGeom>
        </p:spPr>
      </p:pic>
      <p:sp>
        <p:nvSpPr>
          <p:cNvPr id="8" name="Rectangle 7">
            <a:extLst>
              <a:ext uri="{FF2B5EF4-FFF2-40B4-BE49-F238E27FC236}">
                <a16:creationId xmlns:a16="http://schemas.microsoft.com/office/drawing/2014/main" id="{B2AB57D5-15A0-E41D-7E0D-BA7AA53223AC}"/>
              </a:ext>
            </a:extLst>
          </p:cNvPr>
          <p:cNvSpPr/>
          <p:nvPr userDrawn="1"/>
        </p:nvSpPr>
        <p:spPr>
          <a:xfrm rot="5400000">
            <a:off x="6096000" y="762000"/>
            <a:ext cx="277792" cy="119142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7B08A63-5C28-2736-64DB-BF56E813DDAC}"/>
              </a:ext>
            </a:extLst>
          </p:cNvPr>
          <p:cNvSpPr/>
          <p:nvPr userDrawn="1"/>
        </p:nvSpPr>
        <p:spPr>
          <a:xfrm>
            <a:off x="11912600" y="6580206"/>
            <a:ext cx="277794" cy="2777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3">
            <a:extLst>
              <a:ext uri="{FF2B5EF4-FFF2-40B4-BE49-F238E27FC236}">
                <a16:creationId xmlns:a16="http://schemas.microsoft.com/office/drawing/2014/main" id="{13C50966-A99F-798D-C58F-0D9886F67402}"/>
              </a:ext>
            </a:extLst>
          </p:cNvPr>
          <p:cNvSpPr>
            <a:spLocks noGrp="1"/>
          </p:cNvSpPr>
          <p:nvPr>
            <p:ph type="body" sz="quarter" idx="12" hasCustomPrompt="1"/>
          </p:nvPr>
        </p:nvSpPr>
        <p:spPr>
          <a:xfrm>
            <a:off x="992027" y="5115072"/>
            <a:ext cx="10757718" cy="332399"/>
          </a:xfrm>
        </p:spPr>
        <p:txBody>
          <a:bodyPr wrap="square" lIns="0" tIns="0" rIns="0" bIns="0">
            <a:normAutofit/>
          </a:bodyPr>
          <a:lstStyle>
            <a:lvl1pPr marL="0" indent="0" algn="ctr">
              <a:buFontTx/>
              <a:buNone/>
              <a:defRPr sz="2000" b="1">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err="1"/>
              <a:t>www.urlgoeshere.com</a:t>
            </a:r>
            <a:endParaRPr lang="en-US"/>
          </a:p>
        </p:txBody>
      </p:sp>
      <p:sp>
        <p:nvSpPr>
          <p:cNvPr id="4" name="Text Placeholder 13">
            <a:extLst>
              <a:ext uri="{FF2B5EF4-FFF2-40B4-BE49-F238E27FC236}">
                <a16:creationId xmlns:a16="http://schemas.microsoft.com/office/drawing/2014/main" id="{626E00A5-2C40-95C5-F409-73F2D3F39934}"/>
              </a:ext>
            </a:extLst>
          </p:cNvPr>
          <p:cNvSpPr>
            <a:spLocks noGrp="1"/>
          </p:cNvSpPr>
          <p:nvPr>
            <p:ph type="body" sz="quarter" idx="14" hasCustomPrompt="1"/>
          </p:nvPr>
        </p:nvSpPr>
        <p:spPr>
          <a:xfrm>
            <a:off x="992027" y="4741122"/>
            <a:ext cx="10757718" cy="249299"/>
          </a:xfrm>
        </p:spPr>
        <p:txBody>
          <a:bodyPr wrap="square" lIns="0" tIns="0" rIns="0" bIns="0">
            <a:noAutofit/>
          </a:bodyPr>
          <a:lstStyle>
            <a:lvl1pPr marL="0" indent="0" algn="ctr">
              <a:buFontTx/>
              <a:buNone/>
              <a:defRPr sz="1600" b="0">
                <a:solidFill>
                  <a:schemeClr val="bg2">
                    <a:lumMod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School, Department, Center or Institution name can go here</a:t>
            </a:r>
          </a:p>
          <a:p>
            <a:pPr lvl="0"/>
            <a:endParaRPr lang="en-US"/>
          </a:p>
        </p:txBody>
      </p:sp>
      <p:pic>
        <p:nvPicPr>
          <p:cNvPr id="5" name="Picture 4">
            <a:extLst>
              <a:ext uri="{FF2B5EF4-FFF2-40B4-BE49-F238E27FC236}">
                <a16:creationId xmlns:a16="http://schemas.microsoft.com/office/drawing/2014/main" id="{B1CF8824-230E-A55C-8536-05C488C109E9}"/>
              </a:ext>
            </a:extLst>
          </p:cNvPr>
          <p:cNvPicPr>
            <a:picLocks noChangeAspect="1"/>
          </p:cNvPicPr>
          <p:nvPr userDrawn="1"/>
        </p:nvPicPr>
        <p:blipFill>
          <a:blip r:embed="rId3"/>
          <a:srcRect/>
          <a:stretch/>
        </p:blipFill>
        <p:spPr>
          <a:xfrm>
            <a:off x="2289051" y="1410529"/>
            <a:ext cx="7613896" cy="2367446"/>
          </a:xfrm>
          <a:prstGeom prst="rect">
            <a:avLst/>
          </a:prstGeom>
        </p:spPr>
      </p:pic>
      <p:pic>
        <p:nvPicPr>
          <p:cNvPr id="6" name="Picture 5">
            <a:extLst>
              <a:ext uri="{FF2B5EF4-FFF2-40B4-BE49-F238E27FC236}">
                <a16:creationId xmlns:a16="http://schemas.microsoft.com/office/drawing/2014/main" id="{0C271648-F117-DFA1-1C31-3B9A0D4C39D0}"/>
              </a:ext>
            </a:extLst>
          </p:cNvPr>
          <p:cNvPicPr>
            <a:picLocks noChangeAspect="1"/>
          </p:cNvPicPr>
          <p:nvPr userDrawn="1"/>
        </p:nvPicPr>
        <p:blipFill>
          <a:blip r:embed="rId4"/>
          <a:srcRect/>
          <a:stretch/>
        </p:blipFill>
        <p:spPr>
          <a:xfrm>
            <a:off x="277792" y="1607"/>
            <a:ext cx="277793" cy="277793"/>
          </a:xfrm>
          <a:prstGeom prst="rect">
            <a:avLst/>
          </a:prstGeom>
        </p:spPr>
      </p:pic>
      <p:pic>
        <p:nvPicPr>
          <p:cNvPr id="9" name="Picture 8">
            <a:extLst>
              <a:ext uri="{FF2B5EF4-FFF2-40B4-BE49-F238E27FC236}">
                <a16:creationId xmlns:a16="http://schemas.microsoft.com/office/drawing/2014/main" id="{7D1DF55A-8BB2-3B33-D371-86C71DB8B11F}"/>
              </a:ext>
            </a:extLst>
          </p:cNvPr>
          <p:cNvPicPr>
            <a:picLocks noChangeAspect="1"/>
          </p:cNvPicPr>
          <p:nvPr userDrawn="1"/>
        </p:nvPicPr>
        <p:blipFill>
          <a:blip r:embed="rId4"/>
          <a:srcRect/>
          <a:stretch/>
        </p:blipFill>
        <p:spPr>
          <a:xfrm>
            <a:off x="11795313" y="6183519"/>
            <a:ext cx="396687" cy="396687"/>
          </a:xfrm>
          <a:prstGeom prst="rect">
            <a:avLst/>
          </a:prstGeom>
        </p:spPr>
      </p:pic>
      <p:sp>
        <p:nvSpPr>
          <p:cNvPr id="15" name="Rectangle 14">
            <a:extLst>
              <a:ext uri="{FF2B5EF4-FFF2-40B4-BE49-F238E27FC236}">
                <a16:creationId xmlns:a16="http://schemas.microsoft.com/office/drawing/2014/main" id="{E11012CB-6557-8DFA-EBD7-51B806C2DD5B}"/>
              </a:ext>
            </a:extLst>
          </p:cNvPr>
          <p:cNvSpPr/>
          <p:nvPr userDrawn="1"/>
        </p:nvSpPr>
        <p:spPr>
          <a:xfrm>
            <a:off x="0" y="276932"/>
            <a:ext cx="277792" cy="6300797"/>
          </a:xfrm>
          <a:prstGeom prst="rect">
            <a:avLst/>
          </a:prstGeom>
          <a:solidFill>
            <a:srgbClr val="0035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6" name="Rectangle 15">
            <a:extLst>
              <a:ext uri="{FF2B5EF4-FFF2-40B4-BE49-F238E27FC236}">
                <a16:creationId xmlns:a16="http://schemas.microsoft.com/office/drawing/2014/main" id="{E385FC82-33E7-013B-6909-1A92FFD178C0}"/>
              </a:ext>
            </a:extLst>
          </p:cNvPr>
          <p:cNvSpPr/>
          <p:nvPr userDrawn="1"/>
        </p:nvSpPr>
        <p:spPr>
          <a:xfrm>
            <a:off x="0" y="0"/>
            <a:ext cx="277794" cy="27693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2067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Gold">
    <p:bg>
      <p:bgPr>
        <a:solidFill>
          <a:schemeClr val="accent2"/>
        </a:solidFill>
        <a:effectLst/>
      </p:bgPr>
    </p:bg>
    <p:spTree>
      <p:nvGrpSpPr>
        <p:cNvPr id="1" name=""/>
        <p:cNvGrpSpPr/>
        <p:nvPr/>
      </p:nvGrpSpPr>
      <p:grpSpPr>
        <a:xfrm>
          <a:off x="0" y="0"/>
          <a:ext cx="0" cy="0"/>
          <a:chOff x="0" y="0"/>
          <a:chExt cx="0" cy="0"/>
        </a:xfrm>
      </p:grpSpPr>
      <p:pic>
        <p:nvPicPr>
          <p:cNvPr id="24" name="Picture 23" descr="A yellow surface with a black border&#10;&#10;Description automatically generated with medium confidence">
            <a:extLst>
              <a:ext uri="{FF2B5EF4-FFF2-40B4-BE49-F238E27FC236}">
                <a16:creationId xmlns:a16="http://schemas.microsoft.com/office/drawing/2014/main" id="{1D5C38DC-3007-7244-816B-56782237BE61}"/>
              </a:ext>
            </a:extLst>
          </p:cNvPr>
          <p:cNvPicPr>
            <a:picLocks noChangeAspect="1"/>
          </p:cNvPicPr>
          <p:nvPr userDrawn="1"/>
        </p:nvPicPr>
        <p:blipFill rotWithShape="1">
          <a:blip r:embed="rId2"/>
          <a:srcRect t="45522"/>
          <a:stretch/>
        </p:blipFill>
        <p:spPr>
          <a:xfrm>
            <a:off x="138896" y="4630706"/>
            <a:ext cx="12053104" cy="2110087"/>
          </a:xfrm>
          <a:prstGeom prst="rect">
            <a:avLst/>
          </a:prstGeom>
        </p:spPr>
      </p:pic>
      <p:sp>
        <p:nvSpPr>
          <p:cNvPr id="14" name="Text Placeholder 13">
            <a:extLst>
              <a:ext uri="{FF2B5EF4-FFF2-40B4-BE49-F238E27FC236}">
                <a16:creationId xmlns:a16="http://schemas.microsoft.com/office/drawing/2014/main" id="{9E06613C-620C-CCA1-5CF5-9D533B47391F}"/>
              </a:ext>
            </a:extLst>
          </p:cNvPr>
          <p:cNvSpPr>
            <a:spLocks noGrp="1"/>
          </p:cNvSpPr>
          <p:nvPr>
            <p:ph type="body" sz="quarter" idx="12" hasCustomPrompt="1"/>
          </p:nvPr>
        </p:nvSpPr>
        <p:spPr>
          <a:xfrm>
            <a:off x="992026" y="5115072"/>
            <a:ext cx="10758377" cy="332399"/>
          </a:xfrm>
        </p:spPr>
        <p:txBody>
          <a:bodyPr wrap="square" lIns="0" tIns="0" rIns="0" bIns="0">
            <a:normAutofit/>
          </a:bodyPr>
          <a:lstStyle>
            <a:lvl1pPr marL="0" indent="0" algn="l">
              <a:buFontTx/>
              <a:buNone/>
              <a:defRPr sz="2000" b="1">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Presentation Subtitle or Presenter Name</a:t>
            </a:r>
          </a:p>
        </p:txBody>
      </p:sp>
      <p:sp>
        <p:nvSpPr>
          <p:cNvPr id="6" name="Text Placeholder 13">
            <a:extLst>
              <a:ext uri="{FF2B5EF4-FFF2-40B4-BE49-F238E27FC236}">
                <a16:creationId xmlns:a16="http://schemas.microsoft.com/office/drawing/2014/main" id="{7AF0B458-5ED3-871C-B39B-E0753E1A1CBE}"/>
              </a:ext>
            </a:extLst>
          </p:cNvPr>
          <p:cNvSpPr>
            <a:spLocks noGrp="1"/>
          </p:cNvSpPr>
          <p:nvPr>
            <p:ph type="body" sz="quarter" idx="13" hasCustomPrompt="1"/>
          </p:nvPr>
        </p:nvSpPr>
        <p:spPr>
          <a:xfrm>
            <a:off x="992026" y="5624358"/>
            <a:ext cx="10758377" cy="332399"/>
          </a:xfrm>
        </p:spPr>
        <p:txBody>
          <a:bodyPr wrap="square" lIns="0" tIns="0" rIns="0" bIns="0">
            <a:normAutofit/>
          </a:bodyPr>
          <a:lstStyle>
            <a:lvl1pPr marL="0" indent="0" algn="l">
              <a:buFontTx/>
              <a:buNone/>
              <a:defRPr sz="2000" b="0">
                <a:solidFill>
                  <a:schemeClr val="bg2">
                    <a:lumMod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Month XX, Year</a:t>
            </a:r>
          </a:p>
        </p:txBody>
      </p:sp>
      <p:sp>
        <p:nvSpPr>
          <p:cNvPr id="7" name="Rectangle 6">
            <a:extLst>
              <a:ext uri="{FF2B5EF4-FFF2-40B4-BE49-F238E27FC236}">
                <a16:creationId xmlns:a16="http://schemas.microsoft.com/office/drawing/2014/main" id="{FE92AEF9-615A-69FA-B153-FE7135B98005}"/>
              </a:ext>
            </a:extLst>
          </p:cNvPr>
          <p:cNvSpPr/>
          <p:nvPr userDrawn="1"/>
        </p:nvSpPr>
        <p:spPr>
          <a:xfrm>
            <a:off x="0" y="279400"/>
            <a:ext cx="277792" cy="6300805"/>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8" name="Rectangle 7">
            <a:extLst>
              <a:ext uri="{FF2B5EF4-FFF2-40B4-BE49-F238E27FC236}">
                <a16:creationId xmlns:a16="http://schemas.microsoft.com/office/drawing/2014/main" id="{B2AB57D5-15A0-E41D-7E0D-BA7AA53223AC}"/>
              </a:ext>
            </a:extLst>
          </p:cNvPr>
          <p:cNvSpPr/>
          <p:nvPr userDrawn="1"/>
        </p:nvSpPr>
        <p:spPr>
          <a:xfrm rot="5400000">
            <a:off x="6096000" y="762000"/>
            <a:ext cx="277792" cy="119142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7D05A95-7371-9BEF-7844-FD763B53400E}"/>
              </a:ext>
            </a:extLst>
          </p:cNvPr>
          <p:cNvSpPr/>
          <p:nvPr userDrawn="1"/>
        </p:nvSpPr>
        <p:spPr>
          <a:xfrm>
            <a:off x="0" y="0"/>
            <a:ext cx="277794" cy="2777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7B08A63-5C28-2736-64DB-BF56E813DDAC}"/>
              </a:ext>
            </a:extLst>
          </p:cNvPr>
          <p:cNvSpPr/>
          <p:nvPr userDrawn="1"/>
        </p:nvSpPr>
        <p:spPr>
          <a:xfrm>
            <a:off x="11912600" y="6580206"/>
            <a:ext cx="277794" cy="2777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3">
            <a:extLst>
              <a:ext uri="{FF2B5EF4-FFF2-40B4-BE49-F238E27FC236}">
                <a16:creationId xmlns:a16="http://schemas.microsoft.com/office/drawing/2014/main" id="{36F762C7-71A0-C668-493A-6DB2F9A3BA03}"/>
              </a:ext>
            </a:extLst>
          </p:cNvPr>
          <p:cNvSpPr>
            <a:spLocks noGrp="1"/>
          </p:cNvSpPr>
          <p:nvPr>
            <p:ph type="body" sz="quarter" idx="14" hasCustomPrompt="1"/>
          </p:nvPr>
        </p:nvSpPr>
        <p:spPr>
          <a:xfrm>
            <a:off x="992026" y="1953809"/>
            <a:ext cx="10757719" cy="249299"/>
          </a:xfrm>
        </p:spPr>
        <p:txBody>
          <a:bodyPr wrap="square" lIns="0" tIns="0" rIns="0" bIns="0">
            <a:noAutofit/>
          </a:bodyPr>
          <a:lstStyle>
            <a:lvl1pPr marL="0" indent="0" algn="l">
              <a:buFontTx/>
              <a:buNone/>
              <a:defRPr sz="1600" b="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School, Department, Center or Institution name can go here</a:t>
            </a:r>
          </a:p>
        </p:txBody>
      </p:sp>
      <p:sp>
        <p:nvSpPr>
          <p:cNvPr id="22" name="Text Placeholder 8">
            <a:extLst>
              <a:ext uri="{FF2B5EF4-FFF2-40B4-BE49-F238E27FC236}">
                <a16:creationId xmlns:a16="http://schemas.microsoft.com/office/drawing/2014/main" id="{9DA80ABA-642B-4CD6-4C1C-51D2AF4F572B}"/>
              </a:ext>
            </a:extLst>
          </p:cNvPr>
          <p:cNvSpPr>
            <a:spLocks noGrp="1"/>
          </p:cNvSpPr>
          <p:nvPr>
            <p:ph type="body" sz="quarter" idx="15" hasCustomPrompt="1"/>
          </p:nvPr>
        </p:nvSpPr>
        <p:spPr>
          <a:xfrm>
            <a:off x="992355" y="2485674"/>
            <a:ext cx="10757719" cy="1666936"/>
          </a:xfrm>
        </p:spPr>
        <p:txBody>
          <a:bodyPr lIns="0" rIns="0">
            <a:normAutofit/>
          </a:bodyPr>
          <a:lstStyle>
            <a:lvl1pPr marL="0" indent="0" algn="l">
              <a:lnSpc>
                <a:spcPts val="5600"/>
              </a:lnSpc>
              <a:buFontTx/>
              <a:buNone/>
              <a:defRPr sz="6000" b="1">
                <a:solidFill>
                  <a:schemeClr val="bg2">
                    <a:lumMod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Gold Title Slide </a:t>
            </a:r>
            <a:br>
              <a:rPr lang="en-US"/>
            </a:br>
            <a:r>
              <a:rPr lang="en-US"/>
              <a:t>without Photo</a:t>
            </a:r>
          </a:p>
        </p:txBody>
      </p:sp>
      <p:pic>
        <p:nvPicPr>
          <p:cNvPr id="31" name="Picture 30">
            <a:extLst>
              <a:ext uri="{FF2B5EF4-FFF2-40B4-BE49-F238E27FC236}">
                <a16:creationId xmlns:a16="http://schemas.microsoft.com/office/drawing/2014/main" id="{4275037A-211A-0260-E975-502EF3457506}"/>
              </a:ext>
            </a:extLst>
          </p:cNvPr>
          <p:cNvPicPr>
            <a:picLocks noChangeAspect="1"/>
          </p:cNvPicPr>
          <p:nvPr userDrawn="1"/>
        </p:nvPicPr>
        <p:blipFill>
          <a:blip r:embed="rId3"/>
          <a:srcRect/>
          <a:stretch/>
        </p:blipFill>
        <p:spPr>
          <a:xfrm>
            <a:off x="9620877" y="362275"/>
            <a:ext cx="1851338" cy="748649"/>
          </a:xfrm>
          <a:prstGeom prst="rect">
            <a:avLst/>
          </a:prstGeom>
        </p:spPr>
      </p:pic>
      <p:pic>
        <p:nvPicPr>
          <p:cNvPr id="4" name="Picture 3">
            <a:extLst>
              <a:ext uri="{FF2B5EF4-FFF2-40B4-BE49-F238E27FC236}">
                <a16:creationId xmlns:a16="http://schemas.microsoft.com/office/drawing/2014/main" id="{5644B56F-DBF0-5E24-D0D7-7E9B61823D3A}"/>
              </a:ext>
            </a:extLst>
          </p:cNvPr>
          <p:cNvPicPr>
            <a:picLocks noChangeAspect="1"/>
          </p:cNvPicPr>
          <p:nvPr userDrawn="1"/>
        </p:nvPicPr>
        <p:blipFill>
          <a:blip r:embed="rId4"/>
          <a:srcRect/>
          <a:stretch/>
        </p:blipFill>
        <p:spPr>
          <a:xfrm>
            <a:off x="277792" y="1607"/>
            <a:ext cx="277793" cy="277793"/>
          </a:xfrm>
          <a:prstGeom prst="rect">
            <a:avLst/>
          </a:prstGeom>
        </p:spPr>
      </p:pic>
      <p:pic>
        <p:nvPicPr>
          <p:cNvPr id="5" name="Picture 4">
            <a:extLst>
              <a:ext uri="{FF2B5EF4-FFF2-40B4-BE49-F238E27FC236}">
                <a16:creationId xmlns:a16="http://schemas.microsoft.com/office/drawing/2014/main" id="{004D2ED6-4301-65EC-735C-BFB59AE47C8E}"/>
              </a:ext>
            </a:extLst>
          </p:cNvPr>
          <p:cNvPicPr>
            <a:picLocks noChangeAspect="1"/>
          </p:cNvPicPr>
          <p:nvPr userDrawn="1"/>
        </p:nvPicPr>
        <p:blipFill>
          <a:blip r:embed="rId4"/>
          <a:srcRect/>
          <a:stretch/>
        </p:blipFill>
        <p:spPr>
          <a:xfrm>
            <a:off x="11795313" y="6183519"/>
            <a:ext cx="396687" cy="396687"/>
          </a:xfrm>
          <a:prstGeom prst="rect">
            <a:avLst/>
          </a:prstGeom>
        </p:spPr>
      </p:pic>
    </p:spTree>
    <p:extLst>
      <p:ext uri="{BB962C8B-B14F-4D97-AF65-F5344CB8AC3E}">
        <p14:creationId xmlns:p14="http://schemas.microsoft.com/office/powerpoint/2010/main" val="19286884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White with Photo">
    <p:bg>
      <p:bgPr>
        <a:solidFill>
          <a:schemeClr val="bg1"/>
        </a:solid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FC5BACCB-11A0-E67D-A5BE-F5FD36B3E10C}"/>
              </a:ext>
            </a:extLst>
          </p:cNvPr>
          <p:cNvSpPr>
            <a:spLocks noGrp="1"/>
          </p:cNvSpPr>
          <p:nvPr>
            <p:ph type="body" sz="quarter" idx="10" hasCustomPrompt="1"/>
          </p:nvPr>
        </p:nvSpPr>
        <p:spPr>
          <a:xfrm>
            <a:off x="992355" y="2493055"/>
            <a:ext cx="6335545" cy="1666936"/>
          </a:xfrm>
        </p:spPr>
        <p:txBody>
          <a:bodyPr lIns="0" rIns="0">
            <a:normAutofit/>
          </a:bodyPr>
          <a:lstStyle>
            <a:lvl1pPr marL="0" indent="0" algn="l">
              <a:lnSpc>
                <a:spcPts val="5100"/>
              </a:lnSpc>
              <a:buFontTx/>
              <a:buNone/>
              <a:defRPr sz="5500" b="1">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White Title Slide </a:t>
            </a:r>
            <a:br>
              <a:rPr lang="en-US"/>
            </a:br>
            <a:r>
              <a:rPr lang="en-US"/>
              <a:t>with Photo</a:t>
            </a:r>
          </a:p>
        </p:txBody>
      </p:sp>
      <p:sp>
        <p:nvSpPr>
          <p:cNvPr id="14" name="Text Placeholder 13">
            <a:extLst>
              <a:ext uri="{FF2B5EF4-FFF2-40B4-BE49-F238E27FC236}">
                <a16:creationId xmlns:a16="http://schemas.microsoft.com/office/drawing/2014/main" id="{9E06613C-620C-CCA1-5CF5-9D533B47391F}"/>
              </a:ext>
            </a:extLst>
          </p:cNvPr>
          <p:cNvSpPr>
            <a:spLocks noGrp="1"/>
          </p:cNvSpPr>
          <p:nvPr>
            <p:ph type="body" sz="quarter" idx="12" hasCustomPrompt="1"/>
          </p:nvPr>
        </p:nvSpPr>
        <p:spPr>
          <a:xfrm>
            <a:off x="992027" y="5175403"/>
            <a:ext cx="6335845" cy="332399"/>
          </a:xfrm>
        </p:spPr>
        <p:txBody>
          <a:bodyPr wrap="square" lIns="0" tIns="0" rIns="0" bIns="0">
            <a:normAutofit/>
          </a:bodyPr>
          <a:lstStyle>
            <a:lvl1pPr marL="0" indent="0" algn="l">
              <a:buFontTx/>
              <a:buNone/>
              <a:defRPr sz="2000" b="1">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Presentation Subtitle or Presenter Name</a:t>
            </a:r>
          </a:p>
        </p:txBody>
      </p:sp>
      <p:sp>
        <p:nvSpPr>
          <p:cNvPr id="6" name="Text Placeholder 13">
            <a:extLst>
              <a:ext uri="{FF2B5EF4-FFF2-40B4-BE49-F238E27FC236}">
                <a16:creationId xmlns:a16="http://schemas.microsoft.com/office/drawing/2014/main" id="{7AF0B458-5ED3-871C-B39B-E0753E1A1CBE}"/>
              </a:ext>
            </a:extLst>
          </p:cNvPr>
          <p:cNvSpPr>
            <a:spLocks noGrp="1"/>
          </p:cNvSpPr>
          <p:nvPr>
            <p:ph type="body" sz="quarter" idx="13" hasCustomPrompt="1"/>
          </p:nvPr>
        </p:nvSpPr>
        <p:spPr>
          <a:xfrm>
            <a:off x="992027" y="5684689"/>
            <a:ext cx="6335845" cy="332399"/>
          </a:xfrm>
        </p:spPr>
        <p:txBody>
          <a:bodyPr wrap="square" lIns="0" tIns="0" rIns="0" bIns="0">
            <a:normAutofit/>
          </a:bodyPr>
          <a:lstStyle>
            <a:lvl1pPr marL="0" indent="0" algn="l">
              <a:buFontTx/>
              <a:buNone/>
              <a:defRPr sz="2000" b="0">
                <a:solidFill>
                  <a:schemeClr val="bg2">
                    <a:lumMod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Month XX, Year</a:t>
            </a:r>
          </a:p>
        </p:txBody>
      </p:sp>
      <p:sp>
        <p:nvSpPr>
          <p:cNvPr id="7" name="Rectangle 6">
            <a:extLst>
              <a:ext uri="{FF2B5EF4-FFF2-40B4-BE49-F238E27FC236}">
                <a16:creationId xmlns:a16="http://schemas.microsoft.com/office/drawing/2014/main" id="{FE92AEF9-615A-69FA-B153-FE7135B98005}"/>
              </a:ext>
            </a:extLst>
          </p:cNvPr>
          <p:cNvSpPr/>
          <p:nvPr userDrawn="1"/>
        </p:nvSpPr>
        <p:spPr>
          <a:xfrm>
            <a:off x="0" y="277793"/>
            <a:ext cx="277792" cy="630241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2AB57D5-15A0-E41D-7E0D-BA7AA53223AC}"/>
              </a:ext>
            </a:extLst>
          </p:cNvPr>
          <p:cNvSpPr/>
          <p:nvPr userDrawn="1"/>
        </p:nvSpPr>
        <p:spPr>
          <a:xfrm rot="5400000">
            <a:off x="3799936" y="3058064"/>
            <a:ext cx="277792" cy="732207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7D05A95-7371-9BEF-7844-FD763B53400E}"/>
              </a:ext>
            </a:extLst>
          </p:cNvPr>
          <p:cNvSpPr/>
          <p:nvPr userDrawn="1"/>
        </p:nvSpPr>
        <p:spPr>
          <a:xfrm>
            <a:off x="0" y="0"/>
            <a:ext cx="277794" cy="27779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3">
            <a:extLst>
              <a:ext uri="{FF2B5EF4-FFF2-40B4-BE49-F238E27FC236}">
                <a16:creationId xmlns:a16="http://schemas.microsoft.com/office/drawing/2014/main" id="{36F762C7-71A0-C668-493A-6DB2F9A3BA03}"/>
              </a:ext>
            </a:extLst>
          </p:cNvPr>
          <p:cNvSpPr>
            <a:spLocks noGrp="1"/>
          </p:cNvSpPr>
          <p:nvPr>
            <p:ph type="body" sz="quarter" idx="14" hasCustomPrompt="1"/>
          </p:nvPr>
        </p:nvSpPr>
        <p:spPr>
          <a:xfrm>
            <a:off x="992027" y="1961190"/>
            <a:ext cx="6335545" cy="249299"/>
          </a:xfrm>
        </p:spPr>
        <p:txBody>
          <a:bodyPr wrap="square" lIns="0" tIns="0" rIns="0" bIns="0">
            <a:noAutofit/>
          </a:bodyPr>
          <a:lstStyle>
            <a:lvl1pPr marL="0" indent="0" algn="l">
              <a:buFontTx/>
              <a:buNone/>
              <a:defRPr sz="1600" b="0">
                <a:solidFill>
                  <a:schemeClr val="bg2">
                    <a:lumMod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School, Department, Center or Institution name can go here</a:t>
            </a:r>
          </a:p>
        </p:txBody>
      </p:sp>
      <p:pic>
        <p:nvPicPr>
          <p:cNvPr id="2" name="Picture 1">
            <a:extLst>
              <a:ext uri="{FF2B5EF4-FFF2-40B4-BE49-F238E27FC236}">
                <a16:creationId xmlns:a16="http://schemas.microsoft.com/office/drawing/2014/main" id="{8468F677-27D4-F226-EA6A-640C50B4F119}"/>
              </a:ext>
            </a:extLst>
          </p:cNvPr>
          <p:cNvPicPr>
            <a:picLocks noChangeAspect="1"/>
          </p:cNvPicPr>
          <p:nvPr userDrawn="1"/>
        </p:nvPicPr>
        <p:blipFill>
          <a:blip r:embed="rId2"/>
          <a:srcRect/>
          <a:stretch/>
        </p:blipFill>
        <p:spPr>
          <a:xfrm>
            <a:off x="1220965" y="499410"/>
            <a:ext cx="1851335" cy="748648"/>
          </a:xfrm>
          <a:prstGeom prst="rect">
            <a:avLst/>
          </a:prstGeom>
        </p:spPr>
      </p:pic>
      <p:sp>
        <p:nvSpPr>
          <p:cNvPr id="26" name="Picture Placeholder 25">
            <a:extLst>
              <a:ext uri="{FF2B5EF4-FFF2-40B4-BE49-F238E27FC236}">
                <a16:creationId xmlns:a16="http://schemas.microsoft.com/office/drawing/2014/main" id="{F0410E6F-D471-B671-6E0C-74DBDEB712B7}"/>
              </a:ext>
            </a:extLst>
          </p:cNvPr>
          <p:cNvSpPr>
            <a:spLocks noGrp="1"/>
          </p:cNvSpPr>
          <p:nvPr>
            <p:ph type="pic" sz="quarter" idx="15" hasCustomPrompt="1"/>
          </p:nvPr>
        </p:nvSpPr>
        <p:spPr>
          <a:xfrm>
            <a:off x="7599871" y="0"/>
            <a:ext cx="4588917" cy="6858000"/>
          </a:xfrm>
          <a:solidFill>
            <a:schemeClr val="bg1">
              <a:lumMod val="95000"/>
            </a:schemeClr>
          </a:solidFill>
        </p:spPr>
        <p:txBody>
          <a:bodyPr anchor="ctr" anchorCtr="0"/>
          <a:lstStyle>
            <a:lvl1pPr marL="0" indent="0" algn="ctr">
              <a:buNone/>
              <a:defRPr>
                <a:solidFill>
                  <a:schemeClr val="accent1"/>
                </a:solidFill>
              </a:defRPr>
            </a:lvl1pPr>
          </a:lstStyle>
          <a:p>
            <a:r>
              <a:rPr lang="en-US"/>
              <a:t>Click to add a photo</a:t>
            </a:r>
          </a:p>
        </p:txBody>
      </p:sp>
      <p:cxnSp>
        <p:nvCxnSpPr>
          <p:cNvPr id="19" name="Straight Connector 18">
            <a:extLst>
              <a:ext uri="{FF2B5EF4-FFF2-40B4-BE49-F238E27FC236}">
                <a16:creationId xmlns:a16="http://schemas.microsoft.com/office/drawing/2014/main" id="{C3D85869-6C04-519E-1D41-3409469421F3}"/>
              </a:ext>
            </a:extLst>
          </p:cNvPr>
          <p:cNvCxnSpPr>
            <a:cxnSpLocks/>
          </p:cNvCxnSpPr>
          <p:nvPr userDrawn="1"/>
        </p:nvCxnSpPr>
        <p:spPr>
          <a:xfrm>
            <a:off x="980876" y="4381940"/>
            <a:ext cx="2546095" cy="0"/>
          </a:xfrm>
          <a:prstGeom prst="line">
            <a:avLst/>
          </a:prstGeom>
          <a:ln w="50800" cap="flat">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descr="A blue and white checkered flag&#10;&#10;Description automatically generated">
            <a:extLst>
              <a:ext uri="{FF2B5EF4-FFF2-40B4-BE49-F238E27FC236}">
                <a16:creationId xmlns:a16="http://schemas.microsoft.com/office/drawing/2014/main" id="{D13415A7-A6AE-1C88-17A4-5C4AA874D05A}"/>
              </a:ext>
            </a:extLst>
          </p:cNvPr>
          <p:cNvPicPr>
            <a:picLocks noChangeAspect="1"/>
          </p:cNvPicPr>
          <p:nvPr userDrawn="1"/>
        </p:nvPicPr>
        <p:blipFill>
          <a:blip r:embed="rId3"/>
          <a:stretch>
            <a:fillRect/>
          </a:stretch>
        </p:blipFill>
        <p:spPr>
          <a:xfrm>
            <a:off x="277792" y="0"/>
            <a:ext cx="277793" cy="277793"/>
          </a:xfrm>
          <a:prstGeom prst="rect">
            <a:avLst/>
          </a:prstGeom>
        </p:spPr>
      </p:pic>
    </p:spTree>
    <p:extLst>
      <p:ext uri="{BB962C8B-B14F-4D97-AF65-F5344CB8AC3E}">
        <p14:creationId xmlns:p14="http://schemas.microsoft.com/office/powerpoint/2010/main" val="2406337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Blue with Photo">
    <p:bg>
      <p:bgPr>
        <a:solidFill>
          <a:srgbClr val="003594"/>
        </a:solid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FC5BACCB-11A0-E67D-A5BE-F5FD36B3E10C}"/>
              </a:ext>
            </a:extLst>
          </p:cNvPr>
          <p:cNvSpPr>
            <a:spLocks noGrp="1"/>
          </p:cNvSpPr>
          <p:nvPr>
            <p:ph type="body" sz="quarter" idx="10" hasCustomPrompt="1"/>
          </p:nvPr>
        </p:nvSpPr>
        <p:spPr>
          <a:xfrm>
            <a:off x="992355" y="2480849"/>
            <a:ext cx="6335545" cy="1666936"/>
          </a:xfrm>
        </p:spPr>
        <p:txBody>
          <a:bodyPr lIns="0" rIns="0">
            <a:normAutofit/>
          </a:bodyPr>
          <a:lstStyle>
            <a:lvl1pPr marL="0" indent="0" algn="l">
              <a:lnSpc>
                <a:spcPts val="5100"/>
              </a:lnSpc>
              <a:buFontTx/>
              <a:buNone/>
              <a:defRPr sz="5500" b="1">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Blue Title Slide </a:t>
            </a:r>
            <a:br>
              <a:rPr lang="en-US"/>
            </a:br>
            <a:r>
              <a:rPr lang="en-US"/>
              <a:t>with Photo</a:t>
            </a:r>
          </a:p>
        </p:txBody>
      </p:sp>
      <p:sp>
        <p:nvSpPr>
          <p:cNvPr id="14" name="Text Placeholder 13">
            <a:extLst>
              <a:ext uri="{FF2B5EF4-FFF2-40B4-BE49-F238E27FC236}">
                <a16:creationId xmlns:a16="http://schemas.microsoft.com/office/drawing/2014/main" id="{9E06613C-620C-CCA1-5CF5-9D533B47391F}"/>
              </a:ext>
            </a:extLst>
          </p:cNvPr>
          <p:cNvSpPr>
            <a:spLocks noGrp="1"/>
          </p:cNvSpPr>
          <p:nvPr>
            <p:ph type="body" sz="quarter" idx="12" hasCustomPrompt="1"/>
          </p:nvPr>
        </p:nvSpPr>
        <p:spPr>
          <a:xfrm>
            <a:off x="992027" y="5167650"/>
            <a:ext cx="6335845" cy="332399"/>
          </a:xfrm>
        </p:spPr>
        <p:txBody>
          <a:bodyPr wrap="square" lIns="0" tIns="0" rIns="0" bIns="0">
            <a:normAutofit/>
          </a:bodyPr>
          <a:lstStyle>
            <a:lvl1pPr marL="0" indent="0" algn="l">
              <a:buFontTx/>
              <a:buNone/>
              <a:defRPr sz="2000" b="1">
                <a:solidFill>
                  <a:srgbClr val="FFC000"/>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Presentation Subtitle or Presenter Name</a:t>
            </a:r>
          </a:p>
        </p:txBody>
      </p:sp>
      <p:sp>
        <p:nvSpPr>
          <p:cNvPr id="6" name="Text Placeholder 13">
            <a:extLst>
              <a:ext uri="{FF2B5EF4-FFF2-40B4-BE49-F238E27FC236}">
                <a16:creationId xmlns:a16="http://schemas.microsoft.com/office/drawing/2014/main" id="{7AF0B458-5ED3-871C-B39B-E0753E1A1CBE}"/>
              </a:ext>
            </a:extLst>
          </p:cNvPr>
          <p:cNvSpPr>
            <a:spLocks noGrp="1"/>
          </p:cNvSpPr>
          <p:nvPr>
            <p:ph type="body" sz="quarter" idx="13" hasCustomPrompt="1"/>
          </p:nvPr>
        </p:nvSpPr>
        <p:spPr>
          <a:xfrm>
            <a:off x="992027" y="5676936"/>
            <a:ext cx="6335845" cy="332399"/>
          </a:xfrm>
        </p:spPr>
        <p:txBody>
          <a:bodyPr wrap="square" lIns="0" tIns="0" rIns="0" bIns="0">
            <a:normAutofit/>
          </a:bodyPr>
          <a:lstStyle>
            <a:lvl1pPr marL="0" indent="0" algn="l">
              <a:buFontTx/>
              <a:buNone/>
              <a:defRPr sz="2000" b="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Month XX, Year</a:t>
            </a:r>
          </a:p>
        </p:txBody>
      </p:sp>
      <p:sp>
        <p:nvSpPr>
          <p:cNvPr id="7" name="Rectangle 6">
            <a:extLst>
              <a:ext uri="{FF2B5EF4-FFF2-40B4-BE49-F238E27FC236}">
                <a16:creationId xmlns:a16="http://schemas.microsoft.com/office/drawing/2014/main" id="{FE92AEF9-615A-69FA-B153-FE7135B98005}"/>
              </a:ext>
            </a:extLst>
          </p:cNvPr>
          <p:cNvSpPr/>
          <p:nvPr userDrawn="1"/>
        </p:nvSpPr>
        <p:spPr>
          <a:xfrm>
            <a:off x="0" y="279400"/>
            <a:ext cx="277792" cy="630080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2AB57D5-15A0-E41D-7E0D-BA7AA53223AC}"/>
              </a:ext>
            </a:extLst>
          </p:cNvPr>
          <p:cNvSpPr/>
          <p:nvPr userDrawn="1"/>
        </p:nvSpPr>
        <p:spPr>
          <a:xfrm rot="5400000">
            <a:off x="3800739" y="3057261"/>
            <a:ext cx="277792" cy="732368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7D05A95-7371-9BEF-7844-FD763B53400E}"/>
              </a:ext>
            </a:extLst>
          </p:cNvPr>
          <p:cNvSpPr/>
          <p:nvPr userDrawn="1"/>
        </p:nvSpPr>
        <p:spPr>
          <a:xfrm>
            <a:off x="0" y="1"/>
            <a:ext cx="277794" cy="2793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3">
            <a:extLst>
              <a:ext uri="{FF2B5EF4-FFF2-40B4-BE49-F238E27FC236}">
                <a16:creationId xmlns:a16="http://schemas.microsoft.com/office/drawing/2014/main" id="{36F762C7-71A0-C668-493A-6DB2F9A3BA03}"/>
              </a:ext>
            </a:extLst>
          </p:cNvPr>
          <p:cNvSpPr>
            <a:spLocks noGrp="1"/>
          </p:cNvSpPr>
          <p:nvPr>
            <p:ph type="body" sz="quarter" idx="14" hasCustomPrompt="1"/>
          </p:nvPr>
        </p:nvSpPr>
        <p:spPr>
          <a:xfrm>
            <a:off x="992027" y="1950669"/>
            <a:ext cx="6335545" cy="249299"/>
          </a:xfrm>
        </p:spPr>
        <p:txBody>
          <a:bodyPr wrap="square" lIns="0" tIns="0" rIns="0" bIns="0">
            <a:noAutofit/>
          </a:bodyPr>
          <a:lstStyle>
            <a:lvl1pPr marL="0" indent="0" algn="l">
              <a:buFontTx/>
              <a:buNone/>
              <a:defRPr sz="1600" b="0">
                <a:solidFill>
                  <a:srgbClr val="FFC000"/>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School, Department, Center or Institution name can go here</a:t>
            </a:r>
          </a:p>
        </p:txBody>
      </p:sp>
      <p:pic>
        <p:nvPicPr>
          <p:cNvPr id="2" name="Picture 1">
            <a:extLst>
              <a:ext uri="{FF2B5EF4-FFF2-40B4-BE49-F238E27FC236}">
                <a16:creationId xmlns:a16="http://schemas.microsoft.com/office/drawing/2014/main" id="{8468F677-27D4-F226-EA6A-640C50B4F119}"/>
              </a:ext>
            </a:extLst>
          </p:cNvPr>
          <p:cNvPicPr>
            <a:picLocks noChangeAspect="1"/>
          </p:cNvPicPr>
          <p:nvPr userDrawn="1"/>
        </p:nvPicPr>
        <p:blipFill>
          <a:blip r:embed="rId2"/>
          <a:srcRect/>
          <a:stretch/>
        </p:blipFill>
        <p:spPr>
          <a:xfrm>
            <a:off x="1220044" y="499410"/>
            <a:ext cx="1853179" cy="748648"/>
          </a:xfrm>
          <a:prstGeom prst="rect">
            <a:avLst/>
          </a:prstGeom>
        </p:spPr>
      </p:pic>
      <p:sp>
        <p:nvSpPr>
          <p:cNvPr id="26" name="Picture Placeholder 25">
            <a:extLst>
              <a:ext uri="{FF2B5EF4-FFF2-40B4-BE49-F238E27FC236}">
                <a16:creationId xmlns:a16="http://schemas.microsoft.com/office/drawing/2014/main" id="{F0410E6F-D471-B671-6E0C-74DBDEB712B7}"/>
              </a:ext>
            </a:extLst>
          </p:cNvPr>
          <p:cNvSpPr>
            <a:spLocks noGrp="1"/>
          </p:cNvSpPr>
          <p:nvPr>
            <p:ph type="pic" sz="quarter" idx="15" hasCustomPrompt="1"/>
          </p:nvPr>
        </p:nvSpPr>
        <p:spPr>
          <a:xfrm>
            <a:off x="7601478" y="-1"/>
            <a:ext cx="4588917" cy="6857989"/>
          </a:xfrm>
          <a:solidFill>
            <a:schemeClr val="bg1">
              <a:lumMod val="95000"/>
            </a:schemeClr>
          </a:solidFill>
        </p:spPr>
        <p:txBody>
          <a:bodyPr anchor="ctr" anchorCtr="0"/>
          <a:lstStyle>
            <a:lvl1pPr marL="0" indent="0" algn="ctr">
              <a:buNone/>
              <a:defRPr>
                <a:solidFill>
                  <a:schemeClr val="accent1"/>
                </a:solidFill>
              </a:defRPr>
            </a:lvl1pPr>
          </a:lstStyle>
          <a:p>
            <a:r>
              <a:rPr lang="en-US"/>
              <a:t>Click to add a photo</a:t>
            </a:r>
          </a:p>
        </p:txBody>
      </p:sp>
      <p:cxnSp>
        <p:nvCxnSpPr>
          <p:cNvPr id="37" name="Straight Connector 36">
            <a:extLst>
              <a:ext uri="{FF2B5EF4-FFF2-40B4-BE49-F238E27FC236}">
                <a16:creationId xmlns:a16="http://schemas.microsoft.com/office/drawing/2014/main" id="{F3A0FC9E-F151-4C49-4B48-50132E8F9518}"/>
              </a:ext>
            </a:extLst>
          </p:cNvPr>
          <p:cNvCxnSpPr>
            <a:cxnSpLocks/>
          </p:cNvCxnSpPr>
          <p:nvPr userDrawn="1"/>
        </p:nvCxnSpPr>
        <p:spPr>
          <a:xfrm>
            <a:off x="980876" y="4381940"/>
            <a:ext cx="2546095" cy="0"/>
          </a:xfrm>
          <a:prstGeom prst="line">
            <a:avLst/>
          </a:prstGeom>
          <a:ln w="50800" cap="flat">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B97031A7-4AB0-D3F7-241B-0D14F8E4A5C4}"/>
              </a:ext>
            </a:extLst>
          </p:cNvPr>
          <p:cNvPicPr>
            <a:picLocks noChangeAspect="1"/>
          </p:cNvPicPr>
          <p:nvPr userDrawn="1"/>
        </p:nvPicPr>
        <p:blipFill>
          <a:blip r:embed="rId3"/>
          <a:srcRect/>
          <a:stretch/>
        </p:blipFill>
        <p:spPr>
          <a:xfrm>
            <a:off x="277792" y="1607"/>
            <a:ext cx="277793" cy="277793"/>
          </a:xfrm>
          <a:prstGeom prst="rect">
            <a:avLst/>
          </a:prstGeom>
        </p:spPr>
      </p:pic>
    </p:spTree>
    <p:extLst>
      <p:ext uri="{BB962C8B-B14F-4D97-AF65-F5344CB8AC3E}">
        <p14:creationId xmlns:p14="http://schemas.microsoft.com/office/powerpoint/2010/main" val="3418255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Gold with Photo">
    <p:bg>
      <p:bgPr>
        <a:solidFill>
          <a:schemeClr val="accent2"/>
        </a:solidFill>
        <a:effectLst/>
      </p:bgPr>
    </p:bg>
    <p:spTree>
      <p:nvGrpSpPr>
        <p:cNvPr id="1" name=""/>
        <p:cNvGrpSpPr/>
        <p:nvPr/>
      </p:nvGrpSpPr>
      <p:grpSpPr>
        <a:xfrm>
          <a:off x="0" y="0"/>
          <a:ext cx="0" cy="0"/>
          <a:chOff x="0" y="0"/>
          <a:chExt cx="0" cy="0"/>
        </a:xfrm>
      </p:grpSpPr>
      <p:pic>
        <p:nvPicPr>
          <p:cNvPr id="3" name="Picture 2" descr="A yellow surface with a black border&#10;&#10;Description automatically generated with medium confidence">
            <a:extLst>
              <a:ext uri="{FF2B5EF4-FFF2-40B4-BE49-F238E27FC236}">
                <a16:creationId xmlns:a16="http://schemas.microsoft.com/office/drawing/2014/main" id="{65AC2E60-2D04-DC4E-7120-2C38694351E9}"/>
              </a:ext>
            </a:extLst>
          </p:cNvPr>
          <p:cNvPicPr>
            <a:picLocks noChangeAspect="1"/>
          </p:cNvPicPr>
          <p:nvPr userDrawn="1"/>
        </p:nvPicPr>
        <p:blipFill rotWithShape="1">
          <a:blip r:embed="rId2"/>
          <a:srcRect t="45522" r="38099"/>
          <a:stretch/>
        </p:blipFill>
        <p:spPr>
          <a:xfrm>
            <a:off x="138896" y="4630706"/>
            <a:ext cx="7460975" cy="2110087"/>
          </a:xfrm>
          <a:prstGeom prst="rect">
            <a:avLst/>
          </a:prstGeom>
        </p:spPr>
      </p:pic>
      <p:sp>
        <p:nvSpPr>
          <p:cNvPr id="9" name="Text Placeholder 8">
            <a:extLst>
              <a:ext uri="{FF2B5EF4-FFF2-40B4-BE49-F238E27FC236}">
                <a16:creationId xmlns:a16="http://schemas.microsoft.com/office/drawing/2014/main" id="{FC5BACCB-11A0-E67D-A5BE-F5FD36B3E10C}"/>
              </a:ext>
            </a:extLst>
          </p:cNvPr>
          <p:cNvSpPr>
            <a:spLocks noGrp="1"/>
          </p:cNvSpPr>
          <p:nvPr>
            <p:ph type="body" sz="quarter" idx="10" hasCustomPrompt="1"/>
          </p:nvPr>
        </p:nvSpPr>
        <p:spPr>
          <a:xfrm>
            <a:off x="992355" y="2493055"/>
            <a:ext cx="6335545" cy="1666936"/>
          </a:xfrm>
        </p:spPr>
        <p:txBody>
          <a:bodyPr lIns="0" rIns="0">
            <a:normAutofit/>
          </a:bodyPr>
          <a:lstStyle>
            <a:lvl1pPr marL="0" indent="0" algn="l">
              <a:lnSpc>
                <a:spcPts val="5100"/>
              </a:lnSpc>
              <a:buFontTx/>
              <a:buNone/>
              <a:defRPr sz="5500" b="1">
                <a:solidFill>
                  <a:schemeClr val="bg2">
                    <a:lumMod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Gold Title Slide </a:t>
            </a:r>
            <a:br>
              <a:rPr lang="en-US"/>
            </a:br>
            <a:r>
              <a:rPr lang="en-US"/>
              <a:t>with Photo</a:t>
            </a:r>
          </a:p>
        </p:txBody>
      </p:sp>
      <p:sp>
        <p:nvSpPr>
          <p:cNvPr id="14" name="Text Placeholder 13">
            <a:extLst>
              <a:ext uri="{FF2B5EF4-FFF2-40B4-BE49-F238E27FC236}">
                <a16:creationId xmlns:a16="http://schemas.microsoft.com/office/drawing/2014/main" id="{9E06613C-620C-CCA1-5CF5-9D533B47391F}"/>
              </a:ext>
            </a:extLst>
          </p:cNvPr>
          <p:cNvSpPr>
            <a:spLocks noGrp="1"/>
          </p:cNvSpPr>
          <p:nvPr>
            <p:ph type="body" sz="quarter" idx="12" hasCustomPrompt="1"/>
          </p:nvPr>
        </p:nvSpPr>
        <p:spPr>
          <a:xfrm>
            <a:off x="992027" y="5175403"/>
            <a:ext cx="6335845" cy="332399"/>
          </a:xfrm>
        </p:spPr>
        <p:txBody>
          <a:bodyPr wrap="square" lIns="0" tIns="0" rIns="0" bIns="0">
            <a:normAutofit/>
          </a:bodyPr>
          <a:lstStyle>
            <a:lvl1pPr marL="0" indent="0" algn="l">
              <a:buFontTx/>
              <a:buNone/>
              <a:defRPr sz="2000" b="1">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Presentation Subtitle or Presenter Name</a:t>
            </a:r>
          </a:p>
        </p:txBody>
      </p:sp>
      <p:sp>
        <p:nvSpPr>
          <p:cNvPr id="6" name="Text Placeholder 13">
            <a:extLst>
              <a:ext uri="{FF2B5EF4-FFF2-40B4-BE49-F238E27FC236}">
                <a16:creationId xmlns:a16="http://schemas.microsoft.com/office/drawing/2014/main" id="{7AF0B458-5ED3-871C-B39B-E0753E1A1CBE}"/>
              </a:ext>
            </a:extLst>
          </p:cNvPr>
          <p:cNvSpPr>
            <a:spLocks noGrp="1"/>
          </p:cNvSpPr>
          <p:nvPr>
            <p:ph type="body" sz="quarter" idx="13" hasCustomPrompt="1"/>
          </p:nvPr>
        </p:nvSpPr>
        <p:spPr>
          <a:xfrm>
            <a:off x="992027" y="5684689"/>
            <a:ext cx="6335845" cy="332399"/>
          </a:xfrm>
        </p:spPr>
        <p:txBody>
          <a:bodyPr wrap="square" lIns="0" tIns="0" rIns="0" bIns="0">
            <a:normAutofit/>
          </a:bodyPr>
          <a:lstStyle>
            <a:lvl1pPr marL="0" indent="0" algn="l">
              <a:buFontTx/>
              <a:buNone/>
              <a:defRPr sz="2000" b="0">
                <a:solidFill>
                  <a:schemeClr val="bg2">
                    <a:lumMod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Month XX, Year</a:t>
            </a:r>
          </a:p>
        </p:txBody>
      </p:sp>
      <p:sp>
        <p:nvSpPr>
          <p:cNvPr id="7" name="Rectangle 6">
            <a:extLst>
              <a:ext uri="{FF2B5EF4-FFF2-40B4-BE49-F238E27FC236}">
                <a16:creationId xmlns:a16="http://schemas.microsoft.com/office/drawing/2014/main" id="{FE92AEF9-615A-69FA-B153-FE7135B98005}"/>
              </a:ext>
            </a:extLst>
          </p:cNvPr>
          <p:cNvSpPr/>
          <p:nvPr userDrawn="1"/>
        </p:nvSpPr>
        <p:spPr>
          <a:xfrm>
            <a:off x="0" y="279400"/>
            <a:ext cx="277792" cy="6300807"/>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2AB57D5-15A0-E41D-7E0D-BA7AA53223AC}"/>
              </a:ext>
            </a:extLst>
          </p:cNvPr>
          <p:cNvSpPr/>
          <p:nvPr userDrawn="1"/>
        </p:nvSpPr>
        <p:spPr>
          <a:xfrm rot="5400000">
            <a:off x="3799936" y="3058064"/>
            <a:ext cx="277792" cy="7322079"/>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7D05A95-7371-9BEF-7844-FD763B53400E}"/>
              </a:ext>
            </a:extLst>
          </p:cNvPr>
          <p:cNvSpPr/>
          <p:nvPr userDrawn="1"/>
        </p:nvSpPr>
        <p:spPr>
          <a:xfrm>
            <a:off x="0" y="0"/>
            <a:ext cx="277794" cy="2777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3">
            <a:extLst>
              <a:ext uri="{FF2B5EF4-FFF2-40B4-BE49-F238E27FC236}">
                <a16:creationId xmlns:a16="http://schemas.microsoft.com/office/drawing/2014/main" id="{36F762C7-71A0-C668-493A-6DB2F9A3BA03}"/>
              </a:ext>
            </a:extLst>
          </p:cNvPr>
          <p:cNvSpPr>
            <a:spLocks noGrp="1"/>
          </p:cNvSpPr>
          <p:nvPr>
            <p:ph type="body" sz="quarter" idx="14" hasCustomPrompt="1"/>
          </p:nvPr>
        </p:nvSpPr>
        <p:spPr>
          <a:xfrm>
            <a:off x="992027" y="1961190"/>
            <a:ext cx="6335545" cy="249299"/>
          </a:xfrm>
        </p:spPr>
        <p:txBody>
          <a:bodyPr wrap="square" lIns="0" tIns="0" rIns="0" bIns="0">
            <a:noAutofit/>
          </a:bodyPr>
          <a:lstStyle>
            <a:lvl1pPr marL="0" indent="0" algn="l">
              <a:buFontTx/>
              <a:buNone/>
              <a:defRPr sz="1600" b="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School, Department, Center or Institution name can go here</a:t>
            </a:r>
          </a:p>
        </p:txBody>
      </p:sp>
      <p:pic>
        <p:nvPicPr>
          <p:cNvPr id="2" name="Picture 1">
            <a:extLst>
              <a:ext uri="{FF2B5EF4-FFF2-40B4-BE49-F238E27FC236}">
                <a16:creationId xmlns:a16="http://schemas.microsoft.com/office/drawing/2014/main" id="{8468F677-27D4-F226-EA6A-640C50B4F119}"/>
              </a:ext>
            </a:extLst>
          </p:cNvPr>
          <p:cNvPicPr>
            <a:picLocks noChangeAspect="1"/>
          </p:cNvPicPr>
          <p:nvPr userDrawn="1"/>
        </p:nvPicPr>
        <p:blipFill>
          <a:blip r:embed="rId3"/>
          <a:srcRect/>
          <a:stretch/>
        </p:blipFill>
        <p:spPr>
          <a:xfrm>
            <a:off x="1220965" y="499410"/>
            <a:ext cx="1851335" cy="748648"/>
          </a:xfrm>
          <a:prstGeom prst="rect">
            <a:avLst/>
          </a:prstGeom>
        </p:spPr>
      </p:pic>
      <p:sp>
        <p:nvSpPr>
          <p:cNvPr id="26" name="Picture Placeholder 25">
            <a:extLst>
              <a:ext uri="{FF2B5EF4-FFF2-40B4-BE49-F238E27FC236}">
                <a16:creationId xmlns:a16="http://schemas.microsoft.com/office/drawing/2014/main" id="{F0410E6F-D471-B671-6E0C-74DBDEB712B7}"/>
              </a:ext>
            </a:extLst>
          </p:cNvPr>
          <p:cNvSpPr>
            <a:spLocks noGrp="1"/>
          </p:cNvSpPr>
          <p:nvPr>
            <p:ph type="pic" sz="quarter" idx="15" hasCustomPrompt="1"/>
          </p:nvPr>
        </p:nvSpPr>
        <p:spPr>
          <a:xfrm>
            <a:off x="7599871" y="0"/>
            <a:ext cx="4588917" cy="6858000"/>
          </a:xfrm>
          <a:solidFill>
            <a:schemeClr val="bg1">
              <a:lumMod val="95000"/>
            </a:schemeClr>
          </a:solidFill>
        </p:spPr>
        <p:txBody>
          <a:bodyPr anchor="ctr" anchorCtr="0"/>
          <a:lstStyle>
            <a:lvl1pPr marL="0" indent="0" algn="ctr">
              <a:buNone/>
              <a:defRPr>
                <a:solidFill>
                  <a:schemeClr val="accent1"/>
                </a:solidFill>
              </a:defRPr>
            </a:lvl1pPr>
          </a:lstStyle>
          <a:p>
            <a:r>
              <a:rPr lang="en-US"/>
              <a:t>Click to add a photo</a:t>
            </a:r>
          </a:p>
        </p:txBody>
      </p:sp>
      <p:pic>
        <p:nvPicPr>
          <p:cNvPr id="4" name="Picture 3">
            <a:extLst>
              <a:ext uri="{FF2B5EF4-FFF2-40B4-BE49-F238E27FC236}">
                <a16:creationId xmlns:a16="http://schemas.microsoft.com/office/drawing/2014/main" id="{DB1AC4CC-E82D-C52D-BF74-5783AA217824}"/>
              </a:ext>
            </a:extLst>
          </p:cNvPr>
          <p:cNvPicPr>
            <a:picLocks noChangeAspect="1"/>
          </p:cNvPicPr>
          <p:nvPr userDrawn="1"/>
        </p:nvPicPr>
        <p:blipFill>
          <a:blip r:embed="rId4"/>
          <a:srcRect/>
          <a:stretch/>
        </p:blipFill>
        <p:spPr>
          <a:xfrm>
            <a:off x="277792" y="1607"/>
            <a:ext cx="277793" cy="277793"/>
          </a:xfrm>
          <a:prstGeom prst="rect">
            <a:avLst/>
          </a:prstGeom>
        </p:spPr>
      </p:pic>
    </p:spTree>
    <p:extLst>
      <p:ext uri="{BB962C8B-B14F-4D97-AF65-F5344CB8AC3E}">
        <p14:creationId xmlns:p14="http://schemas.microsoft.com/office/powerpoint/2010/main" val="3015892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Slide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E92AEF9-615A-69FA-B153-FE7135B98005}"/>
              </a:ext>
            </a:extLst>
          </p:cNvPr>
          <p:cNvSpPr/>
          <p:nvPr userDrawn="1"/>
        </p:nvSpPr>
        <p:spPr>
          <a:xfrm>
            <a:off x="0" y="279400"/>
            <a:ext cx="277792" cy="63007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2AB57D5-15A0-E41D-7E0D-BA7AA53223AC}"/>
              </a:ext>
            </a:extLst>
          </p:cNvPr>
          <p:cNvSpPr/>
          <p:nvPr userDrawn="1"/>
        </p:nvSpPr>
        <p:spPr>
          <a:xfrm rot="5400000">
            <a:off x="6096000" y="762000"/>
            <a:ext cx="277792" cy="1191420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7D05A95-7371-9BEF-7844-FD763B53400E}"/>
              </a:ext>
            </a:extLst>
          </p:cNvPr>
          <p:cNvSpPr/>
          <p:nvPr userDrawn="1"/>
        </p:nvSpPr>
        <p:spPr>
          <a:xfrm>
            <a:off x="0" y="0"/>
            <a:ext cx="277794" cy="279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7B08A63-5C28-2736-64DB-BF56E813DDAC}"/>
              </a:ext>
            </a:extLst>
          </p:cNvPr>
          <p:cNvSpPr/>
          <p:nvPr userDrawn="1"/>
        </p:nvSpPr>
        <p:spPr>
          <a:xfrm>
            <a:off x="11912600" y="6580206"/>
            <a:ext cx="277794" cy="2777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E31010F5-3AE2-BE59-8F60-AC6E8F9FB14B}"/>
              </a:ext>
            </a:extLst>
          </p:cNvPr>
          <p:cNvCxnSpPr>
            <a:cxnSpLocks/>
          </p:cNvCxnSpPr>
          <p:nvPr userDrawn="1"/>
        </p:nvCxnSpPr>
        <p:spPr>
          <a:xfrm>
            <a:off x="855741" y="2870621"/>
            <a:ext cx="2546095" cy="0"/>
          </a:xfrm>
          <a:prstGeom prst="line">
            <a:avLst/>
          </a:prstGeom>
          <a:ln w="50800" cap="flat">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8">
            <a:extLst>
              <a:ext uri="{FF2B5EF4-FFF2-40B4-BE49-F238E27FC236}">
                <a16:creationId xmlns:a16="http://schemas.microsoft.com/office/drawing/2014/main" id="{7A3104D1-E46B-870F-7B19-860853CFA53B}"/>
              </a:ext>
            </a:extLst>
          </p:cNvPr>
          <p:cNvSpPr>
            <a:spLocks noGrp="1"/>
          </p:cNvSpPr>
          <p:nvPr>
            <p:ph type="body" sz="quarter" idx="10" hasCustomPrompt="1"/>
          </p:nvPr>
        </p:nvSpPr>
        <p:spPr>
          <a:xfrm>
            <a:off x="855740" y="1309853"/>
            <a:ext cx="10060615" cy="1306365"/>
          </a:xfrm>
          <a:noFill/>
        </p:spPr>
        <p:txBody>
          <a:bodyPr lIns="0" tIns="0" rIns="0" bIns="0" anchor="b" anchorCtr="0">
            <a:normAutofit/>
          </a:bodyPr>
          <a:lstStyle>
            <a:lvl1pPr marL="0" indent="0" algn="l">
              <a:lnSpc>
                <a:spcPts val="5600"/>
              </a:lnSpc>
              <a:buFontTx/>
              <a:buNone/>
              <a:defRPr sz="6600" b="1">
                <a:solidFill>
                  <a:schemeClr val="accent2"/>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Section Header</a:t>
            </a:r>
          </a:p>
        </p:txBody>
      </p:sp>
      <p:sp>
        <p:nvSpPr>
          <p:cNvPr id="3" name="Text Placeholder 3">
            <a:extLst>
              <a:ext uri="{FF2B5EF4-FFF2-40B4-BE49-F238E27FC236}">
                <a16:creationId xmlns:a16="http://schemas.microsoft.com/office/drawing/2014/main" id="{39A7D4DA-3313-441C-DF5B-10DFEE6D3A2F}"/>
              </a:ext>
            </a:extLst>
          </p:cNvPr>
          <p:cNvSpPr>
            <a:spLocks noGrp="1"/>
          </p:cNvSpPr>
          <p:nvPr>
            <p:ph type="body" sz="quarter" idx="11" hasCustomPrompt="1"/>
          </p:nvPr>
        </p:nvSpPr>
        <p:spPr>
          <a:xfrm>
            <a:off x="855739" y="3125026"/>
            <a:ext cx="6786839" cy="2982264"/>
          </a:xfrm>
        </p:spPr>
        <p:txBody>
          <a:bodyPr lIns="0" rIns="0">
            <a:normAutofit/>
          </a:bodyPr>
          <a:lstStyle>
            <a:lvl1pPr marL="0" indent="0">
              <a:buNone/>
              <a:defRPr sz="2400">
                <a:solidFill>
                  <a:schemeClr val="bg1"/>
                </a:solidFill>
              </a:defRPr>
            </a:lvl1pPr>
            <a:lvl2pPr marL="457200" indent="0">
              <a:buNone/>
              <a:defRPr>
                <a:solidFill>
                  <a:schemeClr val="bg1"/>
                </a:solidFill>
              </a:defRPr>
            </a:lvl2pPr>
            <a:lvl3pPr marL="914400" indent="0">
              <a:buNone/>
              <a:defRPr>
                <a:solidFill>
                  <a:schemeClr val="bg1"/>
                </a:solidFill>
              </a:defRPr>
            </a:lvl3pPr>
          </a:lstStyle>
          <a:p>
            <a:pPr lvl="0"/>
            <a:r>
              <a:rPr lang="en-US"/>
              <a:t>Text goes here …</a:t>
            </a:r>
          </a:p>
        </p:txBody>
      </p:sp>
      <p:sp>
        <p:nvSpPr>
          <p:cNvPr id="4" name="Rectangle 3">
            <a:extLst>
              <a:ext uri="{FF2B5EF4-FFF2-40B4-BE49-F238E27FC236}">
                <a16:creationId xmlns:a16="http://schemas.microsoft.com/office/drawing/2014/main" id="{CD53B9F0-1A8B-F9BA-D05A-BCC117DE4C9E}"/>
              </a:ext>
            </a:extLst>
          </p:cNvPr>
          <p:cNvSpPr/>
          <p:nvPr userDrawn="1"/>
        </p:nvSpPr>
        <p:spPr>
          <a:xfrm>
            <a:off x="9211733" y="5507802"/>
            <a:ext cx="2977056" cy="135019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3918A54-2248-DBCE-D5F7-3B0763FCFD4C}"/>
              </a:ext>
            </a:extLst>
          </p:cNvPr>
          <p:cNvPicPr>
            <a:picLocks noChangeAspect="1"/>
          </p:cNvPicPr>
          <p:nvPr userDrawn="1"/>
        </p:nvPicPr>
        <p:blipFill>
          <a:blip r:embed="rId3"/>
          <a:srcRect/>
          <a:stretch/>
        </p:blipFill>
        <p:spPr>
          <a:xfrm>
            <a:off x="9732788" y="5750860"/>
            <a:ext cx="2050895" cy="829346"/>
          </a:xfrm>
          <a:prstGeom prst="rect">
            <a:avLst/>
          </a:prstGeom>
        </p:spPr>
      </p:pic>
      <p:pic>
        <p:nvPicPr>
          <p:cNvPr id="6" name="Picture 5">
            <a:extLst>
              <a:ext uri="{FF2B5EF4-FFF2-40B4-BE49-F238E27FC236}">
                <a16:creationId xmlns:a16="http://schemas.microsoft.com/office/drawing/2014/main" id="{2A421BCE-2C8B-DC79-F4FC-50E03BCF09B9}"/>
              </a:ext>
            </a:extLst>
          </p:cNvPr>
          <p:cNvPicPr>
            <a:picLocks noChangeAspect="1"/>
          </p:cNvPicPr>
          <p:nvPr userDrawn="1"/>
        </p:nvPicPr>
        <p:blipFill>
          <a:blip r:embed="rId4"/>
          <a:srcRect/>
          <a:stretch/>
        </p:blipFill>
        <p:spPr>
          <a:xfrm>
            <a:off x="277792" y="1607"/>
            <a:ext cx="277793" cy="277793"/>
          </a:xfrm>
          <a:prstGeom prst="rect">
            <a:avLst/>
          </a:prstGeom>
        </p:spPr>
      </p:pic>
    </p:spTree>
    <p:extLst>
      <p:ext uri="{BB962C8B-B14F-4D97-AF65-F5344CB8AC3E}">
        <p14:creationId xmlns:p14="http://schemas.microsoft.com/office/powerpoint/2010/main" val="1462570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Slide Gold w/Photo">
    <p:bg>
      <p:bgPr>
        <a:solidFill>
          <a:schemeClr val="bg1"/>
        </a:solidFill>
        <a:effectLst/>
      </p:bgPr>
    </p:bg>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F0410E6F-D471-B671-6E0C-74DBDEB712B7}"/>
              </a:ext>
            </a:extLst>
          </p:cNvPr>
          <p:cNvSpPr>
            <a:spLocks noGrp="1"/>
          </p:cNvSpPr>
          <p:nvPr>
            <p:ph type="pic" sz="quarter" idx="15" hasCustomPrompt="1"/>
          </p:nvPr>
        </p:nvSpPr>
        <p:spPr>
          <a:xfrm>
            <a:off x="0" y="0"/>
            <a:ext cx="12191999" cy="6858000"/>
          </a:xfrm>
          <a:solidFill>
            <a:schemeClr val="bg1">
              <a:lumMod val="95000"/>
            </a:schemeClr>
          </a:solidFill>
        </p:spPr>
        <p:txBody>
          <a:bodyPr anchor="ctr" anchorCtr="0"/>
          <a:lstStyle>
            <a:lvl1pPr marL="0" indent="0" algn="ctr">
              <a:buNone/>
              <a:defRPr>
                <a:solidFill>
                  <a:schemeClr val="accent1"/>
                </a:solidFill>
              </a:defRPr>
            </a:lvl1pPr>
          </a:lstStyle>
          <a:p>
            <a:r>
              <a:rPr lang="en-US"/>
              <a:t>Click to add a photo</a:t>
            </a:r>
          </a:p>
        </p:txBody>
      </p:sp>
      <p:sp>
        <p:nvSpPr>
          <p:cNvPr id="13" name="Title 1">
            <a:extLst>
              <a:ext uri="{FF2B5EF4-FFF2-40B4-BE49-F238E27FC236}">
                <a16:creationId xmlns:a16="http://schemas.microsoft.com/office/drawing/2014/main" id="{8BF17CFD-BC04-2F02-8D7E-11AABD843BB1}"/>
              </a:ext>
            </a:extLst>
          </p:cNvPr>
          <p:cNvSpPr>
            <a:spLocks noGrp="1"/>
          </p:cNvSpPr>
          <p:nvPr>
            <p:ph type="title" hasCustomPrompt="1"/>
          </p:nvPr>
        </p:nvSpPr>
        <p:spPr>
          <a:xfrm>
            <a:off x="718059" y="955618"/>
            <a:ext cx="3589496" cy="590931"/>
          </a:xfrm>
          <a:solidFill>
            <a:schemeClr val="accent2"/>
          </a:solidFill>
        </p:spPr>
        <p:txBody>
          <a:bodyPr wrap="square" lIns="91440" tIns="91440" rIns="0" bIns="0" anchor="t" anchorCtr="0">
            <a:spAutoFit/>
          </a:bodyPr>
          <a:lstStyle>
            <a:lvl1pPr>
              <a:defRPr sz="3600">
                <a:solidFill>
                  <a:schemeClr val="accent1"/>
                </a:solidFill>
              </a:defRPr>
            </a:lvl1pPr>
          </a:lstStyle>
          <a:p>
            <a:r>
              <a:rPr lang="en-US"/>
              <a:t>Section Header</a:t>
            </a:r>
          </a:p>
        </p:txBody>
      </p:sp>
      <p:sp>
        <p:nvSpPr>
          <p:cNvPr id="4" name="Slide Number Placeholder 4">
            <a:extLst>
              <a:ext uri="{FF2B5EF4-FFF2-40B4-BE49-F238E27FC236}">
                <a16:creationId xmlns:a16="http://schemas.microsoft.com/office/drawing/2014/main" id="{2E3A784E-6A31-CB09-800E-D3D8675BCAB6}"/>
              </a:ext>
            </a:extLst>
          </p:cNvPr>
          <p:cNvSpPr>
            <a:spLocks noGrp="1"/>
          </p:cNvSpPr>
          <p:nvPr>
            <p:ph type="sldNum" sz="quarter" idx="4"/>
          </p:nvPr>
        </p:nvSpPr>
        <p:spPr>
          <a:xfrm>
            <a:off x="10999197" y="6492875"/>
            <a:ext cx="1192803" cy="365125"/>
          </a:xfrm>
          <a:solidFill>
            <a:schemeClr val="accent1"/>
          </a:solidFill>
        </p:spPr>
        <p:txBody>
          <a:bodyPr lIns="182880"/>
          <a:lstStyle>
            <a:lvl1pPr algn="l">
              <a:defRPr/>
            </a:lvl1pPr>
          </a:lstStyle>
          <a:p>
            <a:r>
              <a:rPr lang="en-US" b="1">
                <a:solidFill>
                  <a:schemeClr val="accent2"/>
                </a:solidFill>
                <a:latin typeface="Aptos" panose="020B0004020202020204" pitchFamily="34" charset="0"/>
                <a:cs typeface="Arial" panose="020B0604020202020204" pitchFamily="34" charset="0"/>
              </a:rPr>
              <a:t>Slide </a:t>
            </a:r>
            <a:fld id="{7CD06EFF-F9A5-9E40-A502-3D98189BE54D}" type="slidenum">
              <a:rPr lang="en-US" b="1" smtClean="0">
                <a:solidFill>
                  <a:schemeClr val="accent2"/>
                </a:solidFill>
                <a:latin typeface="Aptos" panose="020B0004020202020204" pitchFamily="34" charset="0"/>
                <a:cs typeface="Arial" panose="020B0604020202020204" pitchFamily="34" charset="0"/>
              </a:rPr>
              <a:pPr/>
              <a:t>‹#›</a:t>
            </a:fld>
            <a:endParaRPr lang="en-US" b="1">
              <a:solidFill>
                <a:schemeClr val="accent2"/>
              </a:solidFill>
              <a:latin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876720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Bullet Single Column">
    <p:bg>
      <p:bgPr>
        <a:solidFill>
          <a:schemeClr val="bg1"/>
        </a:solidFill>
        <a:effectLst/>
      </p:bgPr>
    </p:bg>
    <p:spTree>
      <p:nvGrpSpPr>
        <p:cNvPr id="1" name=""/>
        <p:cNvGrpSpPr/>
        <p:nvPr/>
      </p:nvGrpSpPr>
      <p:grpSpPr>
        <a:xfrm>
          <a:off x="0" y="0"/>
          <a:ext cx="0" cy="0"/>
          <a:chOff x="0" y="0"/>
          <a:chExt cx="0" cy="0"/>
        </a:xfrm>
      </p:grpSpPr>
      <p:sp>
        <p:nvSpPr>
          <p:cNvPr id="22" name="Text Placeholder 8">
            <a:extLst>
              <a:ext uri="{FF2B5EF4-FFF2-40B4-BE49-F238E27FC236}">
                <a16:creationId xmlns:a16="http://schemas.microsoft.com/office/drawing/2014/main" id="{9DA80ABA-642B-4CD6-4C1C-51D2AF4F572B}"/>
              </a:ext>
            </a:extLst>
          </p:cNvPr>
          <p:cNvSpPr>
            <a:spLocks noGrp="1"/>
          </p:cNvSpPr>
          <p:nvPr>
            <p:ph type="body" sz="quarter" idx="15" hasCustomPrompt="1"/>
          </p:nvPr>
        </p:nvSpPr>
        <p:spPr>
          <a:xfrm>
            <a:off x="992355" y="476789"/>
            <a:ext cx="10757719" cy="714726"/>
          </a:xfrm>
        </p:spPr>
        <p:txBody>
          <a:bodyPr lIns="0" rIns="0">
            <a:normAutofit/>
          </a:bodyPr>
          <a:lstStyle>
            <a:lvl1pPr marL="0" indent="0" algn="l">
              <a:lnSpc>
                <a:spcPct val="90000"/>
              </a:lnSpc>
              <a:buFontTx/>
              <a:buNone/>
              <a:defRPr sz="4000" b="1">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Title and Bullet Single Column</a:t>
            </a:r>
          </a:p>
        </p:txBody>
      </p:sp>
      <p:sp>
        <p:nvSpPr>
          <p:cNvPr id="20" name="Rectangle 19">
            <a:extLst>
              <a:ext uri="{FF2B5EF4-FFF2-40B4-BE49-F238E27FC236}">
                <a16:creationId xmlns:a16="http://schemas.microsoft.com/office/drawing/2014/main" id="{DF416B0D-2499-002F-7721-8DA278880EFD}"/>
              </a:ext>
            </a:extLst>
          </p:cNvPr>
          <p:cNvSpPr/>
          <p:nvPr userDrawn="1"/>
        </p:nvSpPr>
        <p:spPr>
          <a:xfrm rot="5400000">
            <a:off x="4411715" y="2332192"/>
            <a:ext cx="391886" cy="865973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A6F62F7C-2057-C77A-918A-9DDF21D2C816}"/>
              </a:ext>
            </a:extLst>
          </p:cNvPr>
          <p:cNvPicPr>
            <a:picLocks noChangeAspect="1"/>
          </p:cNvPicPr>
          <p:nvPr userDrawn="1"/>
        </p:nvPicPr>
        <p:blipFill>
          <a:blip r:embed="rId2"/>
          <a:srcRect/>
          <a:stretch/>
        </p:blipFill>
        <p:spPr>
          <a:xfrm>
            <a:off x="8937523" y="6461313"/>
            <a:ext cx="396687" cy="396687"/>
          </a:xfrm>
          <a:prstGeom prst="rect">
            <a:avLst/>
          </a:prstGeom>
        </p:spPr>
      </p:pic>
      <p:sp>
        <p:nvSpPr>
          <p:cNvPr id="23" name="Text Placeholder 13">
            <a:extLst>
              <a:ext uri="{FF2B5EF4-FFF2-40B4-BE49-F238E27FC236}">
                <a16:creationId xmlns:a16="http://schemas.microsoft.com/office/drawing/2014/main" id="{59B13EA6-95FC-4931-D94E-76CD767560A5}"/>
              </a:ext>
            </a:extLst>
          </p:cNvPr>
          <p:cNvSpPr>
            <a:spLocks noGrp="1"/>
          </p:cNvSpPr>
          <p:nvPr>
            <p:ph type="body" sz="quarter" idx="14" hasCustomPrompt="1"/>
          </p:nvPr>
        </p:nvSpPr>
        <p:spPr>
          <a:xfrm>
            <a:off x="992026" y="6466113"/>
            <a:ext cx="7945496" cy="375619"/>
          </a:xfrm>
        </p:spPr>
        <p:txBody>
          <a:bodyPr wrap="square" lIns="0" tIns="0" rIns="0" bIns="0" anchor="ctr" anchorCtr="0">
            <a:noAutofit/>
          </a:bodyPr>
          <a:lstStyle>
            <a:lvl1pPr marL="0" indent="0" algn="l">
              <a:buFontTx/>
              <a:buNone/>
              <a:defRPr sz="1200" b="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School, Department, Center or Institution name can go here</a:t>
            </a:r>
          </a:p>
        </p:txBody>
      </p:sp>
      <p:pic>
        <p:nvPicPr>
          <p:cNvPr id="24" name="Picture 23">
            <a:extLst>
              <a:ext uri="{FF2B5EF4-FFF2-40B4-BE49-F238E27FC236}">
                <a16:creationId xmlns:a16="http://schemas.microsoft.com/office/drawing/2014/main" id="{F794F068-63F6-499E-D216-F39441E6B0A6}"/>
              </a:ext>
            </a:extLst>
          </p:cNvPr>
          <p:cNvPicPr>
            <a:picLocks noChangeAspect="1"/>
          </p:cNvPicPr>
          <p:nvPr userDrawn="1"/>
        </p:nvPicPr>
        <p:blipFill>
          <a:blip r:embed="rId3"/>
          <a:srcRect/>
          <a:stretch/>
        </p:blipFill>
        <p:spPr>
          <a:xfrm>
            <a:off x="9963509" y="6047403"/>
            <a:ext cx="1754123" cy="709338"/>
          </a:xfrm>
          <a:prstGeom prst="rect">
            <a:avLst/>
          </a:prstGeom>
        </p:spPr>
      </p:pic>
      <p:sp>
        <p:nvSpPr>
          <p:cNvPr id="25" name="Text Placeholder 3">
            <a:extLst>
              <a:ext uri="{FF2B5EF4-FFF2-40B4-BE49-F238E27FC236}">
                <a16:creationId xmlns:a16="http://schemas.microsoft.com/office/drawing/2014/main" id="{D23964E1-6855-DA34-3FCD-C6CB08B5859D}"/>
              </a:ext>
            </a:extLst>
          </p:cNvPr>
          <p:cNvSpPr>
            <a:spLocks noGrp="1"/>
          </p:cNvSpPr>
          <p:nvPr>
            <p:ph type="body" sz="quarter" idx="10" hasCustomPrompt="1"/>
          </p:nvPr>
        </p:nvSpPr>
        <p:spPr>
          <a:xfrm>
            <a:off x="991698" y="1668250"/>
            <a:ext cx="10758375" cy="3807265"/>
          </a:xfrm>
        </p:spPr>
        <p:txBody>
          <a:bodyPr lIns="0" rIns="0">
            <a:normAutofit/>
          </a:bodyPr>
          <a:lstStyle>
            <a:lvl1pPr>
              <a:defRPr sz="2400"/>
            </a:lvl1pPr>
            <a:lvl2pPr>
              <a:defRPr/>
            </a:lvl2pPr>
            <a:lvl3pPr>
              <a:defRPr/>
            </a:lvl3pPr>
          </a:lstStyle>
          <a:p>
            <a:pPr lvl="0"/>
            <a:r>
              <a:rPr lang="en-US"/>
              <a:t>Item One</a:t>
            </a:r>
          </a:p>
          <a:p>
            <a:pPr lvl="0"/>
            <a:r>
              <a:rPr lang="en-US"/>
              <a:t>Item Two</a:t>
            </a:r>
          </a:p>
          <a:p>
            <a:pPr lvl="0"/>
            <a:r>
              <a:rPr lang="en-US"/>
              <a:t>Item Three</a:t>
            </a:r>
          </a:p>
          <a:p>
            <a:pPr lvl="1"/>
            <a:r>
              <a:rPr lang="en-US"/>
              <a:t>Sub Bullet One</a:t>
            </a:r>
          </a:p>
          <a:p>
            <a:pPr lvl="2"/>
            <a:r>
              <a:rPr lang="en-US"/>
              <a:t>Sub Bullet Two</a:t>
            </a:r>
          </a:p>
        </p:txBody>
      </p:sp>
      <p:cxnSp>
        <p:nvCxnSpPr>
          <p:cNvPr id="28" name="Straight Connector 27">
            <a:extLst>
              <a:ext uri="{FF2B5EF4-FFF2-40B4-BE49-F238E27FC236}">
                <a16:creationId xmlns:a16="http://schemas.microsoft.com/office/drawing/2014/main" id="{254E42BE-DF6D-668F-8B41-99AFB1495989}"/>
              </a:ext>
            </a:extLst>
          </p:cNvPr>
          <p:cNvCxnSpPr>
            <a:cxnSpLocks/>
          </p:cNvCxnSpPr>
          <p:nvPr userDrawn="1"/>
        </p:nvCxnSpPr>
        <p:spPr>
          <a:xfrm>
            <a:off x="980876" y="1198726"/>
            <a:ext cx="3669782"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4" name="Slide Number Placeholder 4">
            <a:extLst>
              <a:ext uri="{FF2B5EF4-FFF2-40B4-BE49-F238E27FC236}">
                <a16:creationId xmlns:a16="http://schemas.microsoft.com/office/drawing/2014/main" id="{7BF476AF-4398-4052-63A0-1B31558434F5}"/>
              </a:ext>
            </a:extLst>
          </p:cNvPr>
          <p:cNvSpPr>
            <a:spLocks noGrp="1"/>
          </p:cNvSpPr>
          <p:nvPr>
            <p:ph type="sldNum" sz="quarter" idx="4"/>
          </p:nvPr>
        </p:nvSpPr>
        <p:spPr>
          <a:xfrm>
            <a:off x="5987089" y="6471359"/>
            <a:ext cx="2743200" cy="365125"/>
          </a:xfrm>
        </p:spPr>
        <p:txBody>
          <a:bodyPr/>
          <a:lstStyle/>
          <a:p>
            <a:r>
              <a:rPr lang="en-US" b="1">
                <a:solidFill>
                  <a:schemeClr val="accent2"/>
                </a:solidFill>
                <a:latin typeface="Aptos" panose="020B0004020202020204" pitchFamily="34" charset="0"/>
                <a:cs typeface="Arial" panose="020B0604020202020204" pitchFamily="34" charset="0"/>
              </a:rPr>
              <a:t>Slide </a:t>
            </a:r>
            <a:fld id="{7CD06EFF-F9A5-9E40-A502-3D98189BE54D}" type="slidenum">
              <a:rPr lang="en-US" b="1" smtClean="0">
                <a:solidFill>
                  <a:schemeClr val="accent2"/>
                </a:solidFill>
                <a:latin typeface="Aptos" panose="020B0004020202020204" pitchFamily="34" charset="0"/>
                <a:cs typeface="Arial" panose="020B0604020202020204" pitchFamily="34" charset="0"/>
              </a:rPr>
              <a:pPr/>
              <a:t>‹#›</a:t>
            </a:fld>
            <a:endParaRPr lang="en-US" b="1">
              <a:solidFill>
                <a:schemeClr val="accent2"/>
              </a:solidFill>
              <a:latin typeface="Aptos" panose="020B0004020202020204" pitchFamily="34" charset="0"/>
              <a:cs typeface="Arial" panose="020B0604020202020204" pitchFamily="34" charset="0"/>
            </a:endParaRPr>
          </a:p>
        </p:txBody>
      </p:sp>
      <p:pic>
        <p:nvPicPr>
          <p:cNvPr id="2" name="Picture 1" descr="A blue and white checkered flag&#10;&#10;Description automatically generated">
            <a:extLst>
              <a:ext uri="{FF2B5EF4-FFF2-40B4-BE49-F238E27FC236}">
                <a16:creationId xmlns:a16="http://schemas.microsoft.com/office/drawing/2014/main" id="{4502C974-BE97-9E07-A60C-77904D1327C9}"/>
              </a:ext>
            </a:extLst>
          </p:cNvPr>
          <p:cNvPicPr>
            <a:picLocks noChangeAspect="1"/>
          </p:cNvPicPr>
          <p:nvPr userDrawn="1"/>
        </p:nvPicPr>
        <p:blipFill>
          <a:blip r:embed="rId4"/>
          <a:stretch>
            <a:fillRect/>
          </a:stretch>
        </p:blipFill>
        <p:spPr>
          <a:xfrm>
            <a:off x="277792" y="0"/>
            <a:ext cx="277793" cy="277793"/>
          </a:xfrm>
          <a:prstGeom prst="rect">
            <a:avLst/>
          </a:prstGeom>
        </p:spPr>
      </p:pic>
      <p:sp>
        <p:nvSpPr>
          <p:cNvPr id="3" name="Rectangle 2">
            <a:extLst>
              <a:ext uri="{FF2B5EF4-FFF2-40B4-BE49-F238E27FC236}">
                <a16:creationId xmlns:a16="http://schemas.microsoft.com/office/drawing/2014/main" id="{D8F8999F-FC95-EF35-5D2F-AD1F29B319D7}"/>
              </a:ext>
            </a:extLst>
          </p:cNvPr>
          <p:cNvSpPr/>
          <p:nvPr userDrawn="1"/>
        </p:nvSpPr>
        <p:spPr>
          <a:xfrm>
            <a:off x="0" y="276932"/>
            <a:ext cx="277792" cy="658106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Rectangle 4">
            <a:extLst>
              <a:ext uri="{FF2B5EF4-FFF2-40B4-BE49-F238E27FC236}">
                <a16:creationId xmlns:a16="http://schemas.microsoft.com/office/drawing/2014/main" id="{A4347CFB-3AF5-71EE-EA0E-FDB3F158A00F}"/>
              </a:ext>
            </a:extLst>
          </p:cNvPr>
          <p:cNvSpPr/>
          <p:nvPr userDrawn="1"/>
        </p:nvSpPr>
        <p:spPr>
          <a:xfrm>
            <a:off x="0" y="0"/>
            <a:ext cx="277794" cy="2769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8535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C2BD5778-B21B-40B6-9CEF-79B0D59AC2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CD06EFF-F9A5-9E40-A502-3D98189BE54D}" type="slidenum">
              <a:rPr lang="en-US" smtClean="0"/>
              <a:t>‹#›</a:t>
            </a:fld>
            <a:endParaRPr lang="en-US"/>
          </a:p>
        </p:txBody>
      </p:sp>
    </p:spTree>
    <p:extLst>
      <p:ext uri="{BB962C8B-B14F-4D97-AF65-F5344CB8AC3E}">
        <p14:creationId xmlns:p14="http://schemas.microsoft.com/office/powerpoint/2010/main" val="2659633419"/>
      </p:ext>
    </p:extLst>
  </p:cSld>
  <p:clrMap bg1="lt1" tx1="dk1" bg2="lt2" tx2="dk2" accent1="accent1" accent2="accent2" accent3="accent3" accent4="accent4" accent5="accent5" accent6="accent6" hlink="hlink" folHlink="folHlink"/>
  <p:sldLayoutIdLst>
    <p:sldLayoutId id="2147483728" r:id="rId1"/>
    <p:sldLayoutId id="2147483723" r:id="rId2"/>
    <p:sldLayoutId id="2147483727" r:id="rId3"/>
    <p:sldLayoutId id="2147483731" r:id="rId4"/>
    <p:sldLayoutId id="2147483729" r:id="rId5"/>
    <p:sldLayoutId id="2147483730" r:id="rId6"/>
    <p:sldLayoutId id="2147483753" r:id="rId7"/>
    <p:sldLayoutId id="2147483751" r:id="rId8"/>
    <p:sldLayoutId id="2147483732" r:id="rId9"/>
    <p:sldLayoutId id="2147483736" r:id="rId10"/>
    <p:sldLayoutId id="2147483735" r:id="rId11"/>
    <p:sldLayoutId id="2147483739" r:id="rId12"/>
    <p:sldLayoutId id="2147483740" r:id="rId13"/>
    <p:sldLayoutId id="2147483737" r:id="rId14"/>
    <p:sldLayoutId id="2147483738" r:id="rId15"/>
    <p:sldLayoutId id="2147483742" r:id="rId16"/>
    <p:sldLayoutId id="2147483743" r:id="rId17"/>
    <p:sldLayoutId id="2147483745" r:id="rId18"/>
    <p:sldLayoutId id="2147483744" r:id="rId19"/>
    <p:sldLayoutId id="2147483750" r:id="rId20"/>
    <p:sldLayoutId id="2147483754" r:id="rId21"/>
    <p:sldLayoutId id="2147483746" r:id="rId22"/>
    <p:sldLayoutId id="2147483747" r:id="rId23"/>
    <p:sldLayoutId id="2147483755" r:id="rId24"/>
    <p:sldLayoutId id="2147483748" r:id="rId25"/>
    <p:sldLayoutId id="2147483749" r:id="rId26"/>
  </p:sldLayoutIdLst>
  <p:hf hdr="0" ftr="0" dt="0"/>
  <p:txStyles>
    <p:titleStyle>
      <a:lvl1pPr algn="l" defTabSz="914400" rtl="0" eaLnBrk="1" latinLnBrk="0" hangingPunct="1">
        <a:lnSpc>
          <a:spcPct val="90000"/>
        </a:lnSpc>
        <a:spcBef>
          <a:spcPct val="0"/>
        </a:spcBef>
        <a:buNone/>
        <a:defRPr sz="4000" b="1" i="0" kern="1200">
          <a:solidFill>
            <a:schemeClr val="bg2">
              <a:lumMod val="25000"/>
            </a:schemeClr>
          </a:solidFill>
          <a:latin typeface="Aptos" panose="020B0004020202020204" pitchFamily="34" charset="0"/>
          <a:ea typeface="+mj-ea"/>
          <a:cs typeface="Arial" panose="020B0604020202020204" pitchFamily="34" charset="0"/>
        </a:defRPr>
      </a:lvl1pPr>
    </p:titleStyle>
    <p:bodyStyle>
      <a:lvl1pPr marL="457200" indent="-457200" algn="l" defTabSz="914400" rtl="0" eaLnBrk="1" latinLnBrk="0" hangingPunct="1">
        <a:lnSpc>
          <a:spcPct val="90000"/>
        </a:lnSpc>
        <a:spcBef>
          <a:spcPts val="1000"/>
        </a:spcBef>
        <a:buClr>
          <a:schemeClr val="accent1"/>
        </a:buClr>
        <a:buFont typeface="Wingdings" pitchFamily="2" charset="2"/>
        <a:buChar char="§"/>
        <a:defRPr sz="2800" kern="1200">
          <a:solidFill>
            <a:schemeClr val="tx1"/>
          </a:solidFill>
          <a:latin typeface="Aptos" panose="020B0004020202020204" pitchFamily="34" charset="0"/>
          <a:ea typeface="+mn-ea"/>
          <a:cs typeface="Arial" panose="020B0604020202020204" pitchFamily="34" charset="0"/>
        </a:defRPr>
      </a:lvl1pPr>
      <a:lvl2pPr marL="800100" indent="-342900" algn="l" defTabSz="914400" rtl="0" eaLnBrk="1" latinLnBrk="0" hangingPunct="1">
        <a:lnSpc>
          <a:spcPct val="90000"/>
        </a:lnSpc>
        <a:spcBef>
          <a:spcPts val="500"/>
        </a:spcBef>
        <a:buClr>
          <a:schemeClr val="accent1"/>
        </a:buClr>
        <a:buFont typeface="Wingdings" pitchFamily="2" charset="2"/>
        <a:buChar char="§"/>
        <a:defRPr sz="2400" kern="1200">
          <a:solidFill>
            <a:schemeClr val="tx1"/>
          </a:solidFill>
          <a:latin typeface="Aptos" panose="020B0004020202020204" pitchFamily="34" charset="0"/>
          <a:ea typeface="+mn-ea"/>
          <a:cs typeface="Arial" panose="020B0604020202020204" pitchFamily="34" charset="0"/>
        </a:defRPr>
      </a:lvl2pPr>
      <a:lvl3pPr marL="1257300" indent="-342900" algn="l" defTabSz="914400" rtl="0" eaLnBrk="1" latinLnBrk="0" hangingPunct="1">
        <a:lnSpc>
          <a:spcPct val="90000"/>
        </a:lnSpc>
        <a:spcBef>
          <a:spcPts val="500"/>
        </a:spcBef>
        <a:buClr>
          <a:schemeClr val="accent1"/>
        </a:buClr>
        <a:buFont typeface="Wingdings" pitchFamily="2" charset="2"/>
        <a:buChar char="§"/>
        <a:defRPr sz="2000" kern="1200">
          <a:solidFill>
            <a:schemeClr val="tx1"/>
          </a:solidFill>
          <a:latin typeface="Aptos" panose="020B0004020202020204" pitchFamily="34" charset="0"/>
          <a:ea typeface="+mn-ea"/>
          <a:cs typeface="Arial" panose="020B0604020202020204" pitchFamily="34" charset="0"/>
        </a:defRPr>
      </a:lvl3pPr>
      <a:lvl4pPr marL="1657350" indent="-285750" algn="l" defTabSz="914400" rtl="0" eaLnBrk="1" latinLnBrk="0" hangingPunct="1">
        <a:lnSpc>
          <a:spcPct val="90000"/>
        </a:lnSpc>
        <a:spcBef>
          <a:spcPts val="500"/>
        </a:spcBef>
        <a:buClr>
          <a:schemeClr val="accent1"/>
        </a:buClr>
        <a:buFont typeface="Wingdings" pitchFamily="2" charset="2"/>
        <a:buChar char="§"/>
        <a:defRPr sz="1800" kern="1200">
          <a:solidFill>
            <a:schemeClr val="tx1"/>
          </a:solidFill>
          <a:latin typeface="Aptos" panose="020B0004020202020204" pitchFamily="34" charset="0"/>
          <a:ea typeface="+mn-ea"/>
          <a:cs typeface="Arial" panose="020B0604020202020204" pitchFamily="34" charset="0"/>
        </a:defRPr>
      </a:lvl4pPr>
      <a:lvl5pPr marL="2114550" indent="-285750" algn="l" defTabSz="914400" rtl="0" eaLnBrk="1" latinLnBrk="0" hangingPunct="1">
        <a:lnSpc>
          <a:spcPct val="90000"/>
        </a:lnSpc>
        <a:spcBef>
          <a:spcPts val="500"/>
        </a:spcBef>
        <a:buClr>
          <a:schemeClr val="accent1"/>
        </a:buClr>
        <a:buFont typeface="Wingdings" pitchFamily="2" charset="2"/>
        <a:buChar char="§"/>
        <a:defRPr sz="1800" kern="1200">
          <a:solidFill>
            <a:schemeClr val="tx1"/>
          </a:solidFill>
          <a:latin typeface="Aptos" panose="020B00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openxmlformats.org/officeDocument/2006/relationships/hyperlink" Target="https://www.provost.pitt.edu/pathways/pathways-resources/pathways-training-materials/how-create-appointment-summaries" TargetMode="External"/><Relationship Id="rId2" Type="http://schemas.openxmlformats.org/officeDocument/2006/relationships/notesSlide" Target="../notesSlides/notesSlide11.xml"/><Relationship Id="rId1" Type="http://schemas.openxmlformats.org/officeDocument/2006/relationships/slideLayout" Target="../slideLayouts/slideLayout1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9.xml"/><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hyperlink" Target="https://www.provost.pitt.edu/pathways" TargetMode="External"/><Relationship Id="rId7" Type="http://schemas.openxmlformats.org/officeDocument/2006/relationships/hyperlink" Target="https://www.provost.pitt.edu/pathways/pathways-resources/pathways-training-materials/how-create-appointment-summaries" TargetMode="External"/><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hyperlink" Target="https://www.provost.pitt.edu/pathways/pathways-resources/pathways-training-materials/how-create-availability-appointments" TargetMode="External"/><Relationship Id="rId5" Type="http://schemas.openxmlformats.org/officeDocument/2006/relationships/hyperlink" Target="https://www.provost.pitt.edu/pathways/pathways-resources/pathways-training-materials/10-minute-pathways-setup" TargetMode="External"/><Relationship Id="rId4" Type="http://schemas.openxmlformats.org/officeDocument/2006/relationships/hyperlink" Target="https://www.provost.pitt.edu/pathways/pathways-resources/pathways-training-materials"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hyperlink" Target="https://www.provost.pitt.edu/pathways/pathways-resources/pathways-training-materials/how-schedule-edit-and-cancel-appointments" TargetMode="External"/><Relationship Id="rId2" Type="http://schemas.openxmlformats.org/officeDocument/2006/relationships/notesSlide" Target="../notesSlides/notesSlide16.xml"/><Relationship Id="rId1" Type="http://schemas.openxmlformats.org/officeDocument/2006/relationships/slideLayout" Target="../slideLayouts/slideLayout10.xml"/><Relationship Id="rId4" Type="http://schemas.openxmlformats.org/officeDocument/2006/relationships/hyperlink" Target="chrome-extension://efaidnbmnnnibpcajpcglclefindmkaj/https:/www.provost.pitt.edu/sites/default/files/assets/Schedule-Edit-Cancel-Appointments.pdf"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hyperlink" Target="https://www.pathways.pitt.edu/pathways-text-messaging-policy" TargetMode="External"/><Relationship Id="rId2" Type="http://schemas.openxmlformats.org/officeDocument/2006/relationships/notesSlide" Target="../notesSlides/notesSlide20.xml"/><Relationship Id="rId1" Type="http://schemas.openxmlformats.org/officeDocument/2006/relationships/slideLayout" Target="../slideLayouts/slideLayout9.xml"/><Relationship Id="rId4" Type="http://schemas.openxmlformats.org/officeDocument/2006/relationships/hyperlink" Target="https://www.pathways.pitt.edu/students/understanding-pathways-data-use-and-communication"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hyperlink" Target="mailto:SST-Technology@pitt.edu" TargetMode="External"/><Relationship Id="rId2" Type="http://schemas.openxmlformats.org/officeDocument/2006/relationships/notesSlide" Target="../notesSlides/notesSlide26.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E52DB9-901C-8832-D23C-1881264B5426}"/>
              </a:ext>
            </a:extLst>
          </p:cNvPr>
          <p:cNvSpPr>
            <a:spLocks noGrp="1"/>
          </p:cNvSpPr>
          <p:nvPr>
            <p:ph type="title" idx="4294967295"/>
          </p:nvPr>
        </p:nvSpPr>
        <p:spPr>
          <a:xfrm>
            <a:off x="992188" y="2486025"/>
            <a:ext cx="10758487" cy="942975"/>
          </a:xfrm>
          <a:prstGeom prst="rect">
            <a:avLst/>
          </a:prstGeom>
          <a:noFill/>
          <a:ln>
            <a:noFill/>
            <a:prstDash/>
          </a:ln>
          <a:effectLst/>
        </p:spPr>
        <p:txBody>
          <a:bodyPr rot="0" spcFirstLastPara="0" vertOverflow="overflow" horzOverflow="overflow" vert="horz" wrap="square" lIns="0" tIns="45720" rIns="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ts val="5600"/>
              </a:lnSpc>
              <a:spcBef>
                <a:spcPts val="1000"/>
              </a:spcBef>
              <a:spcAft>
                <a:spcPts val="0"/>
              </a:spcAft>
              <a:buClr>
                <a:schemeClr val="accent1"/>
              </a:buClr>
              <a:buSzTx/>
              <a:buFontTx/>
              <a:buNone/>
              <a:tabLst/>
              <a:defRPr/>
            </a:pPr>
            <a:r>
              <a:rPr kumimoji="0" lang="en-US" sz="6000" b="1" i="0" u="none" strike="noStrike" kern="1200" cap="none" spc="0" normalizeH="0" baseline="0" noProof="0" dirty="0">
                <a:ln>
                  <a:noFill/>
                </a:ln>
                <a:solidFill>
                  <a:schemeClr val="accent1"/>
                </a:solidFill>
                <a:effectLst/>
                <a:uLnTx/>
                <a:uFillTx/>
                <a:latin typeface="Aptos" panose="020B0004020202020204" pitchFamily="34" charset="0"/>
                <a:ea typeface="+mn-ea"/>
                <a:cs typeface="Arial"/>
              </a:rPr>
              <a:t>Introduction to Pathwa</a:t>
            </a:r>
            <a:r>
              <a:rPr kumimoji="0" lang="en-US" sz="6000" b="1" i="0" u="none" strike="noStrike" kern="1200" cap="none" spc="0" normalizeH="0" baseline="0" noProof="0" dirty="0">
                <a:ln>
                  <a:noFill/>
                </a:ln>
                <a:solidFill>
                  <a:schemeClr val="bg1"/>
                </a:solidFill>
                <a:effectLst/>
                <a:uLnTx/>
                <a:uFillTx/>
                <a:latin typeface="Aptos" panose="020B0004020202020204" pitchFamily="34" charset="0"/>
                <a:ea typeface="+mn-ea"/>
                <a:cs typeface="Arial"/>
              </a:rPr>
              <a:t>y</a:t>
            </a:r>
            <a:r>
              <a:rPr kumimoji="0" lang="en-US" sz="6000" b="1" i="0" u="none" strike="noStrike" kern="1200" cap="none" spc="0" normalizeH="0" baseline="0" noProof="0" dirty="0">
                <a:ln>
                  <a:noFill/>
                </a:ln>
                <a:solidFill>
                  <a:schemeClr val="accent1"/>
                </a:solidFill>
                <a:effectLst/>
                <a:uLnTx/>
                <a:uFillTx/>
                <a:latin typeface="Aptos" panose="020B0004020202020204" pitchFamily="34" charset="0"/>
                <a:ea typeface="+mn-ea"/>
                <a:cs typeface="Arial"/>
              </a:rPr>
              <a:t>s</a:t>
            </a:r>
          </a:p>
        </p:txBody>
      </p:sp>
      <p:pic>
        <p:nvPicPr>
          <p:cNvPr id="3" name="Picture 2" descr="Introduction slide.">
            <a:extLst>
              <a:ext uri="{FF2B5EF4-FFF2-40B4-BE49-F238E27FC236}">
                <a16:creationId xmlns:a16="http://schemas.microsoft.com/office/drawing/2014/main" id="{7D5361A3-B62D-F093-3F43-CA63F09229D4}"/>
              </a:ext>
            </a:extLst>
          </p:cNvPr>
          <p:cNvPicPr>
            <a:picLocks noChangeAspect="1"/>
          </p:cNvPicPr>
          <p:nvPr/>
        </p:nvPicPr>
        <p:blipFill>
          <a:blip r:embed="rId3"/>
          <a:stretch>
            <a:fillRect/>
          </a:stretch>
        </p:blipFill>
        <p:spPr>
          <a:xfrm>
            <a:off x="6370556" y="1879266"/>
            <a:ext cx="3714249" cy="1212816"/>
          </a:xfrm>
          <a:prstGeom prst="rect">
            <a:avLst/>
          </a:prstGeom>
        </p:spPr>
      </p:pic>
      <p:sp>
        <p:nvSpPr>
          <p:cNvPr id="2" name="Text Placeholder 1">
            <a:extLst>
              <a:ext uri="{FF2B5EF4-FFF2-40B4-BE49-F238E27FC236}">
                <a16:creationId xmlns:a16="http://schemas.microsoft.com/office/drawing/2014/main" id="{598FC6B3-6436-7E8E-EEE5-A09CC7808D91}"/>
              </a:ext>
            </a:extLst>
          </p:cNvPr>
          <p:cNvSpPr>
            <a:spLocks noGrp="1"/>
          </p:cNvSpPr>
          <p:nvPr>
            <p:ph type="body" sz="quarter" idx="12"/>
          </p:nvPr>
        </p:nvSpPr>
        <p:spPr>
          <a:xfrm>
            <a:off x="991368" y="3581332"/>
            <a:ext cx="10758377" cy="817133"/>
          </a:xfrm>
        </p:spPr>
        <p:txBody>
          <a:bodyPr>
            <a:normAutofit/>
          </a:bodyPr>
          <a:lstStyle/>
          <a:p>
            <a:r>
              <a:rPr lang="en-US" i="1" dirty="0">
                <a:solidFill>
                  <a:srgbClr val="003594"/>
                </a:solidFill>
                <a:latin typeface="Aptos" panose="020B0004020202020204" pitchFamily="34" charset="0"/>
              </a:rPr>
              <a:t>Pathways Overview | Appointment Scheduling | Messaging Students | Navigate360 Student</a:t>
            </a:r>
          </a:p>
        </p:txBody>
      </p:sp>
    </p:spTree>
    <p:extLst>
      <p:ext uri="{BB962C8B-B14F-4D97-AF65-F5344CB8AC3E}">
        <p14:creationId xmlns:p14="http://schemas.microsoft.com/office/powerpoint/2010/main" val="24226737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DFC35E-EC3E-4BE5-8191-98DE5C896F62}"/>
              </a:ext>
            </a:extLst>
          </p:cNvPr>
          <p:cNvSpPr>
            <a:spLocks noGrp="1"/>
          </p:cNvSpPr>
          <p:nvPr>
            <p:ph type="title" idx="4294967295"/>
          </p:nvPr>
        </p:nvSpPr>
        <p:spPr>
          <a:xfrm>
            <a:off x="992188" y="476250"/>
            <a:ext cx="6205537" cy="1263650"/>
          </a:xfrm>
          <a:prstGeom prst="rect">
            <a:avLst/>
          </a:prstGeom>
          <a:noFill/>
          <a:ln>
            <a:noFill/>
            <a:prstDash/>
          </a:ln>
          <a:effectLst/>
        </p:spPr>
        <p:txBody>
          <a:bodyPr rot="0" spcFirstLastPara="0" vertOverflow="overflow" horzOverflow="overflow" vert="horz" wrap="square" lIns="0" tIns="45720" rIns="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chemeClr val="accent1"/>
              </a:buClr>
              <a:buSzTx/>
              <a:buFontTx/>
              <a:buNone/>
              <a:tabLst/>
              <a:defRPr/>
            </a:pPr>
            <a:r>
              <a:rPr kumimoji="0" lang="en-US" sz="4000" b="1" i="0" u="none" strike="noStrike" kern="1200" cap="none" spc="0" normalizeH="0" baseline="0" noProof="0" dirty="0">
                <a:ln>
                  <a:noFill/>
                </a:ln>
                <a:solidFill>
                  <a:schemeClr val="accent1"/>
                </a:solidFill>
                <a:effectLst/>
                <a:uLnTx/>
                <a:uFillTx/>
                <a:latin typeface="Aptos" panose="020B0004020202020204" pitchFamily="34" charset="0"/>
                <a:ea typeface="+mn-ea"/>
                <a:cs typeface="Arial" panose="020B0604020202020204" pitchFamily="34" charset="0"/>
              </a:rPr>
              <a:t>Quick Set-Up</a:t>
            </a:r>
          </a:p>
          <a:p>
            <a:pPr marL="0" marR="0" lvl="0" indent="0" algn="l" defTabSz="914400" rtl="0" eaLnBrk="1" fontAlgn="auto" latinLnBrk="0" hangingPunct="1">
              <a:lnSpc>
                <a:spcPct val="90000"/>
              </a:lnSpc>
              <a:spcBef>
                <a:spcPts val="1000"/>
              </a:spcBef>
              <a:spcAft>
                <a:spcPts val="0"/>
              </a:spcAft>
              <a:buClr>
                <a:schemeClr val="accent1"/>
              </a:buClr>
              <a:buSzTx/>
              <a:buFontTx/>
              <a:buNone/>
              <a:tabLst/>
              <a:defRPr/>
            </a:pPr>
            <a:r>
              <a:rPr kumimoji="0" lang="en-US" sz="2400" b="1" i="1" u="none" strike="noStrike" kern="1200" cap="none" spc="0" normalizeH="0" baseline="0" noProof="0" dirty="0">
                <a:ln>
                  <a:noFill/>
                </a:ln>
                <a:solidFill>
                  <a:schemeClr val="accent1"/>
                </a:solidFill>
                <a:effectLst/>
                <a:uLnTx/>
                <a:uFillTx/>
                <a:latin typeface="Aptos" panose="020B0004020202020204" pitchFamily="34" charset="0"/>
                <a:ea typeface="+mn-ea"/>
                <a:cs typeface="Arial" panose="020B0604020202020204" pitchFamily="34" charset="0"/>
              </a:rPr>
              <a:t>Creating your availability</a:t>
            </a:r>
          </a:p>
        </p:txBody>
      </p:sp>
      <p:sp>
        <p:nvSpPr>
          <p:cNvPr id="3" name="Text Placeholder 2">
            <a:extLst>
              <a:ext uri="{FF2B5EF4-FFF2-40B4-BE49-F238E27FC236}">
                <a16:creationId xmlns:a16="http://schemas.microsoft.com/office/drawing/2014/main" id="{48FAF829-67CA-CD75-74F1-44431D89AD37}"/>
              </a:ext>
            </a:extLst>
          </p:cNvPr>
          <p:cNvSpPr>
            <a:spLocks noGrp="1"/>
          </p:cNvSpPr>
          <p:nvPr>
            <p:ph type="body" sz="quarter" idx="14"/>
          </p:nvPr>
        </p:nvSpPr>
        <p:spPr/>
        <p:txBody>
          <a:bodyPr/>
          <a:lstStyle/>
          <a:p>
            <a:r>
              <a:rPr lang="en-US" i="1"/>
              <a:t>Introduction to Pathways</a:t>
            </a:r>
          </a:p>
        </p:txBody>
      </p:sp>
      <p:sp>
        <p:nvSpPr>
          <p:cNvPr id="4" name="Text Placeholder 3">
            <a:extLst>
              <a:ext uri="{FF2B5EF4-FFF2-40B4-BE49-F238E27FC236}">
                <a16:creationId xmlns:a16="http://schemas.microsoft.com/office/drawing/2014/main" id="{B4B89752-E713-E661-9C78-7C9F9581666E}"/>
              </a:ext>
            </a:extLst>
          </p:cNvPr>
          <p:cNvSpPr>
            <a:spLocks noGrp="1"/>
          </p:cNvSpPr>
          <p:nvPr>
            <p:ph type="body" sz="quarter" idx="10"/>
          </p:nvPr>
        </p:nvSpPr>
        <p:spPr>
          <a:xfrm>
            <a:off x="991698" y="2182118"/>
            <a:ext cx="6204859" cy="3560711"/>
          </a:xfrm>
        </p:spPr>
        <p:txBody>
          <a:bodyPr>
            <a:normAutofit/>
          </a:bodyPr>
          <a:lstStyle/>
          <a:p>
            <a:pPr marL="171450" indent="-171450">
              <a:buFont typeface="Arial" panose="020B0604020202020204" pitchFamily="34" charset="0"/>
              <a:buChar char="•"/>
            </a:pPr>
            <a:r>
              <a:rPr lang="en-US" dirty="0"/>
              <a:t>Appointment availability is the most important step for staff who want to leverage Pathways’ appointment scheduling and management capabilities. </a:t>
            </a:r>
          </a:p>
          <a:p>
            <a:pPr marL="171450" indent="-171450">
              <a:buFont typeface="Arial" panose="020B0604020202020204" pitchFamily="34" charset="0"/>
              <a:buChar char="•"/>
            </a:pPr>
            <a:r>
              <a:rPr lang="en-US" dirty="0"/>
              <a:t>Availability impacts when and how your students experience the scheduling workflow.</a:t>
            </a:r>
          </a:p>
          <a:p>
            <a:pPr marL="171450" indent="-171450">
              <a:buFont typeface="Arial" panose="020B0604020202020204" pitchFamily="34" charset="0"/>
              <a:buChar char="•"/>
            </a:pPr>
            <a:r>
              <a:rPr lang="en-US" dirty="0"/>
              <a:t>Availability determines when students can schedule appointments or drop in with you. </a:t>
            </a:r>
          </a:p>
        </p:txBody>
      </p:sp>
      <p:sp>
        <p:nvSpPr>
          <p:cNvPr id="6" name="Slide Number Placeholder 5">
            <a:extLst>
              <a:ext uri="{FF2B5EF4-FFF2-40B4-BE49-F238E27FC236}">
                <a16:creationId xmlns:a16="http://schemas.microsoft.com/office/drawing/2014/main" id="{B9ED9074-A03B-DF34-2B5E-0D2FDC84D30F}"/>
              </a:ext>
            </a:extLst>
          </p:cNvPr>
          <p:cNvSpPr>
            <a:spLocks noGrp="1"/>
          </p:cNvSpPr>
          <p:nvPr>
            <p:ph type="sldNum" sz="quarter" idx="4"/>
          </p:nvPr>
        </p:nvSpPr>
        <p:spPr/>
        <p:txBody>
          <a:bodyPr/>
          <a:lstStyle/>
          <a:p>
            <a:r>
              <a:rPr lang="en-US" b="1">
                <a:solidFill>
                  <a:schemeClr val="accent2"/>
                </a:solidFill>
                <a:latin typeface="Aptos" panose="020B0004020202020204" pitchFamily="34" charset="0"/>
                <a:cs typeface="Arial" panose="020B0604020202020204" pitchFamily="34" charset="0"/>
              </a:rPr>
              <a:t>Slide </a:t>
            </a:r>
            <a:fld id="{7CD06EFF-F9A5-9E40-A502-3D98189BE54D}" type="slidenum">
              <a:rPr lang="en-US" b="1" smtClean="0">
                <a:solidFill>
                  <a:schemeClr val="accent2"/>
                </a:solidFill>
                <a:latin typeface="Aptos" panose="020B0004020202020204" pitchFamily="34" charset="0"/>
                <a:cs typeface="Arial" panose="020B0604020202020204" pitchFamily="34" charset="0"/>
              </a:rPr>
              <a:pPr/>
              <a:t>10</a:t>
            </a:fld>
            <a:endParaRPr lang="en-US" b="1">
              <a:solidFill>
                <a:schemeClr val="accent2"/>
              </a:solidFill>
              <a:latin typeface="Aptos" panose="020B0004020202020204" pitchFamily="34" charset="0"/>
              <a:cs typeface="Arial" panose="020B0604020202020204" pitchFamily="34" charset="0"/>
            </a:endParaRPr>
          </a:p>
        </p:txBody>
      </p:sp>
      <p:pic>
        <p:nvPicPr>
          <p:cNvPr id="8" name="Picture 7" descr="Screenshot of the ADD AVAILABILITY screen in Pathways.">
            <a:extLst>
              <a:ext uri="{FF2B5EF4-FFF2-40B4-BE49-F238E27FC236}">
                <a16:creationId xmlns:a16="http://schemas.microsoft.com/office/drawing/2014/main" id="{54F6D3A2-F197-AD5C-FEF2-663C3D5A8AB1}"/>
              </a:ext>
            </a:extLst>
          </p:cNvPr>
          <p:cNvPicPr>
            <a:picLocks noChangeAspect="1"/>
          </p:cNvPicPr>
          <p:nvPr/>
        </p:nvPicPr>
        <p:blipFill>
          <a:blip r:embed="rId3"/>
          <a:stretch>
            <a:fillRect/>
          </a:stretch>
        </p:blipFill>
        <p:spPr>
          <a:xfrm>
            <a:off x="8044775" y="0"/>
            <a:ext cx="4147226" cy="5742830"/>
          </a:xfrm>
          <a:prstGeom prst="rect">
            <a:avLst/>
          </a:prstGeom>
          <a:ln>
            <a:solidFill>
              <a:schemeClr val="accent1"/>
            </a:solidFill>
          </a:ln>
        </p:spPr>
      </p:pic>
    </p:spTree>
    <p:extLst>
      <p:ext uri="{BB962C8B-B14F-4D97-AF65-F5344CB8AC3E}">
        <p14:creationId xmlns:p14="http://schemas.microsoft.com/office/powerpoint/2010/main" val="39652477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307151E-A9F2-F334-1510-FB9A49F5F235}"/>
              </a:ext>
            </a:extLst>
          </p:cNvPr>
          <p:cNvSpPr>
            <a:spLocks noGrp="1"/>
          </p:cNvSpPr>
          <p:nvPr>
            <p:ph type="title" idx="4294967295"/>
          </p:nvPr>
        </p:nvSpPr>
        <p:spPr>
          <a:xfrm>
            <a:off x="992188" y="476250"/>
            <a:ext cx="10758487" cy="715963"/>
          </a:xfrm>
          <a:prstGeom prst="rect">
            <a:avLst/>
          </a:prstGeom>
          <a:noFill/>
          <a:ln>
            <a:noFill/>
            <a:prstDash/>
          </a:ln>
          <a:effectLst/>
        </p:spPr>
        <p:txBody>
          <a:bodyPr rot="0" spcFirstLastPara="0" vertOverflow="overflow" horzOverflow="overflow" vert="horz" wrap="square" lIns="0" tIns="45720" rIns="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chemeClr val="accent1"/>
              </a:buClr>
              <a:buSzTx/>
              <a:buFontTx/>
              <a:buNone/>
              <a:tabLst/>
              <a:defRPr/>
            </a:pPr>
            <a:r>
              <a:rPr kumimoji="0" lang="en-US" sz="4000" b="1" i="0" u="none" strike="noStrike" kern="1200" cap="none" spc="0" normalizeH="0" baseline="0" noProof="0" dirty="0">
                <a:ln>
                  <a:noFill/>
                </a:ln>
                <a:solidFill>
                  <a:schemeClr val="accent1"/>
                </a:solidFill>
                <a:effectLst/>
                <a:uLnTx/>
                <a:uFillTx/>
                <a:latin typeface="Aptos" panose="020B0004020202020204" pitchFamily="34" charset="0"/>
                <a:ea typeface="+mn-ea"/>
                <a:cs typeface="Arial" panose="020B0604020202020204" pitchFamily="34" charset="0"/>
              </a:rPr>
              <a:t>Quick Set-Up (User Settings)</a:t>
            </a:r>
          </a:p>
        </p:txBody>
      </p:sp>
      <p:pic>
        <p:nvPicPr>
          <p:cNvPr id="34" name="Picture Placeholder 33" descr="Screenshot of the dropdown menu that is displayed after selecting your initials in Pathways. The User Settings option is highlighted.">
            <a:extLst>
              <a:ext uri="{FF2B5EF4-FFF2-40B4-BE49-F238E27FC236}">
                <a16:creationId xmlns:a16="http://schemas.microsoft.com/office/drawing/2014/main" id="{AA67FDB1-4441-7B95-FA82-D8B0B875D451}"/>
              </a:ext>
            </a:extLst>
          </p:cNvPr>
          <p:cNvPicPr>
            <a:picLocks noGrp="1" noChangeAspect="1"/>
          </p:cNvPicPr>
          <p:nvPr>
            <p:ph type="pic" sz="quarter" idx="26"/>
          </p:nvPr>
        </p:nvPicPr>
        <p:blipFill>
          <a:blip r:embed="rId3"/>
          <a:stretch>
            <a:fillRect/>
          </a:stretch>
        </p:blipFill>
        <p:spPr>
          <a:xfrm>
            <a:off x="980875" y="1471965"/>
            <a:ext cx="2517432" cy="2074121"/>
          </a:xfrm>
          <a:prstGeom prst="rect">
            <a:avLst/>
          </a:prstGeom>
          <a:solidFill>
            <a:srgbClr val="FFFFFF">
              <a:lumMod val="95000"/>
            </a:srgbClr>
          </a:solidFill>
          <a:ln>
            <a:solidFill>
              <a:schemeClr val="accent1"/>
            </a:solidFill>
          </a:ln>
        </p:spPr>
      </p:pic>
      <p:sp>
        <p:nvSpPr>
          <p:cNvPr id="11" name="Text Placeholder 10">
            <a:extLst>
              <a:ext uri="{FF2B5EF4-FFF2-40B4-BE49-F238E27FC236}">
                <a16:creationId xmlns:a16="http://schemas.microsoft.com/office/drawing/2014/main" id="{252E8634-97C6-7EA6-59F2-EF5DDE84588D}"/>
              </a:ext>
            </a:extLst>
          </p:cNvPr>
          <p:cNvSpPr>
            <a:spLocks noGrp="1"/>
          </p:cNvSpPr>
          <p:nvPr>
            <p:ph type="body" sz="quarter" idx="30"/>
          </p:nvPr>
        </p:nvSpPr>
        <p:spPr/>
        <p:txBody>
          <a:bodyPr/>
          <a:lstStyle/>
          <a:p>
            <a:r>
              <a:rPr lang="en-US"/>
              <a:t>Creating your Email Signature</a:t>
            </a:r>
          </a:p>
        </p:txBody>
      </p:sp>
      <p:pic>
        <p:nvPicPr>
          <p:cNvPr id="42" name="Picture 41" descr="Screenshot of the Email Signature editing menu, found in User Settings in Pathways.">
            <a:extLst>
              <a:ext uri="{FF2B5EF4-FFF2-40B4-BE49-F238E27FC236}">
                <a16:creationId xmlns:a16="http://schemas.microsoft.com/office/drawing/2014/main" id="{F4B5C22C-E627-9AA6-580F-E8CCC81DD2DD}"/>
              </a:ext>
            </a:extLst>
          </p:cNvPr>
          <p:cNvPicPr>
            <a:picLocks noChangeAspect="1"/>
          </p:cNvPicPr>
          <p:nvPr/>
        </p:nvPicPr>
        <p:blipFill>
          <a:blip r:embed="rId4"/>
          <a:srcRect r="23125"/>
          <a:stretch>
            <a:fillRect/>
          </a:stretch>
        </p:blipFill>
        <p:spPr>
          <a:xfrm>
            <a:off x="980875" y="4317954"/>
            <a:ext cx="2538540" cy="1587582"/>
          </a:xfrm>
          <a:prstGeom prst="rect">
            <a:avLst/>
          </a:prstGeom>
          <a:ln>
            <a:solidFill>
              <a:schemeClr val="accent1"/>
            </a:solidFill>
          </a:ln>
        </p:spPr>
      </p:pic>
      <p:pic>
        <p:nvPicPr>
          <p:cNvPr id="44" name="Picture Placeholder 43" descr="Screenshot of the Default Staff Home Tab dropdown menu, found in User Settings in Pathways.">
            <a:extLst>
              <a:ext uri="{FF2B5EF4-FFF2-40B4-BE49-F238E27FC236}">
                <a16:creationId xmlns:a16="http://schemas.microsoft.com/office/drawing/2014/main" id="{C6B631EA-FD38-0B27-8F63-6F1CF2E51FFA}"/>
              </a:ext>
            </a:extLst>
          </p:cNvPr>
          <p:cNvPicPr>
            <a:picLocks noGrp="1" noChangeAspect="1"/>
          </p:cNvPicPr>
          <p:nvPr>
            <p:ph type="pic" sz="quarter" idx="27"/>
          </p:nvPr>
        </p:nvPicPr>
        <p:blipFill>
          <a:blip r:embed="rId5"/>
          <a:srcRect l="21" t="25" r="1" b="1"/>
          <a:stretch>
            <a:fillRect/>
          </a:stretch>
        </p:blipFill>
        <p:spPr>
          <a:xfrm>
            <a:off x="3735432" y="1471965"/>
            <a:ext cx="2527716" cy="2074119"/>
          </a:xfrm>
          <a:prstGeom prst="rect">
            <a:avLst/>
          </a:prstGeom>
          <a:solidFill>
            <a:srgbClr val="FFFFFF">
              <a:lumMod val="95000"/>
            </a:srgbClr>
          </a:solidFill>
          <a:ln>
            <a:solidFill>
              <a:schemeClr val="accent1"/>
            </a:solidFill>
          </a:ln>
        </p:spPr>
      </p:pic>
      <p:sp>
        <p:nvSpPr>
          <p:cNvPr id="12" name="Text Placeholder 11">
            <a:extLst>
              <a:ext uri="{FF2B5EF4-FFF2-40B4-BE49-F238E27FC236}">
                <a16:creationId xmlns:a16="http://schemas.microsoft.com/office/drawing/2014/main" id="{3DF999B7-B904-9B56-5C0D-AAEEF015F97F}"/>
              </a:ext>
            </a:extLst>
          </p:cNvPr>
          <p:cNvSpPr>
            <a:spLocks noGrp="1"/>
          </p:cNvSpPr>
          <p:nvPr>
            <p:ph type="body" sz="quarter" idx="31"/>
          </p:nvPr>
        </p:nvSpPr>
        <p:spPr/>
        <p:txBody>
          <a:bodyPr/>
          <a:lstStyle/>
          <a:p>
            <a:r>
              <a:rPr lang="en-US"/>
              <a:t>Default Staff Home Tab</a:t>
            </a:r>
          </a:p>
        </p:txBody>
      </p:sp>
      <p:sp>
        <p:nvSpPr>
          <p:cNvPr id="18" name="Text Placeholder 17">
            <a:extLst>
              <a:ext uri="{FF2B5EF4-FFF2-40B4-BE49-F238E27FC236}">
                <a16:creationId xmlns:a16="http://schemas.microsoft.com/office/drawing/2014/main" id="{CD043E3D-4DBC-4E8C-9D8C-005EFF163075}"/>
              </a:ext>
            </a:extLst>
          </p:cNvPr>
          <p:cNvSpPr>
            <a:spLocks noGrp="1"/>
          </p:cNvSpPr>
          <p:nvPr>
            <p:ph type="body" sz="quarter" idx="19"/>
          </p:nvPr>
        </p:nvSpPr>
        <p:spPr/>
        <p:txBody>
          <a:bodyPr/>
          <a:lstStyle/>
          <a:p>
            <a:pPr marL="285750" indent="-285750">
              <a:buFont typeface="Arial" panose="020B0604020202020204" pitchFamily="34" charset="0"/>
              <a:buChar char="•"/>
            </a:pPr>
            <a:r>
              <a:rPr lang="en-US" dirty="0"/>
              <a:t>Choose a Default Staff Home Tab to specify which tab you prefer to land on when accessing your home page</a:t>
            </a:r>
          </a:p>
        </p:txBody>
      </p:sp>
      <p:pic>
        <p:nvPicPr>
          <p:cNvPr id="52" name="Picture 51" descr="Screenshot of the Default Care Unit Tab dropdown menu, found in User Settings in Pathways.">
            <a:extLst>
              <a:ext uri="{FF2B5EF4-FFF2-40B4-BE49-F238E27FC236}">
                <a16:creationId xmlns:a16="http://schemas.microsoft.com/office/drawing/2014/main" id="{D4405280-DCD1-40C7-86AC-7EC35D1F826C}"/>
              </a:ext>
            </a:extLst>
          </p:cNvPr>
          <p:cNvPicPr>
            <a:picLocks noChangeAspect="1"/>
          </p:cNvPicPr>
          <p:nvPr/>
        </p:nvPicPr>
        <p:blipFill>
          <a:blip r:embed="rId6"/>
          <a:stretch>
            <a:fillRect/>
          </a:stretch>
        </p:blipFill>
        <p:spPr>
          <a:xfrm>
            <a:off x="6502831" y="1463177"/>
            <a:ext cx="2494671" cy="2082907"/>
          </a:xfrm>
          <a:prstGeom prst="rect">
            <a:avLst/>
          </a:prstGeom>
          <a:ln>
            <a:solidFill>
              <a:schemeClr val="accent1"/>
            </a:solidFill>
          </a:ln>
        </p:spPr>
      </p:pic>
      <p:sp>
        <p:nvSpPr>
          <p:cNvPr id="25" name="Text Placeholder 24">
            <a:extLst>
              <a:ext uri="{FF2B5EF4-FFF2-40B4-BE49-F238E27FC236}">
                <a16:creationId xmlns:a16="http://schemas.microsoft.com/office/drawing/2014/main" id="{51226FF9-B67B-1E03-0485-10901531324A}"/>
              </a:ext>
            </a:extLst>
          </p:cNvPr>
          <p:cNvSpPr>
            <a:spLocks noGrp="1"/>
          </p:cNvSpPr>
          <p:nvPr>
            <p:ph type="body" sz="quarter" idx="32"/>
          </p:nvPr>
        </p:nvSpPr>
        <p:spPr/>
        <p:txBody>
          <a:bodyPr/>
          <a:lstStyle/>
          <a:p>
            <a:r>
              <a:rPr lang="en-US"/>
              <a:t>Default Care Unit</a:t>
            </a:r>
          </a:p>
        </p:txBody>
      </p:sp>
      <p:sp>
        <p:nvSpPr>
          <p:cNvPr id="19" name="Text Placeholder 18">
            <a:extLst>
              <a:ext uri="{FF2B5EF4-FFF2-40B4-BE49-F238E27FC236}">
                <a16:creationId xmlns:a16="http://schemas.microsoft.com/office/drawing/2014/main" id="{AECDE411-B75C-47D7-3447-28E278F29290}"/>
              </a:ext>
            </a:extLst>
          </p:cNvPr>
          <p:cNvSpPr>
            <a:spLocks noGrp="1"/>
          </p:cNvSpPr>
          <p:nvPr>
            <p:ph type="body" sz="quarter" idx="20"/>
          </p:nvPr>
        </p:nvSpPr>
        <p:spPr>
          <a:ln>
            <a:noFill/>
          </a:ln>
        </p:spPr>
        <p:txBody>
          <a:bodyPr/>
          <a:lstStyle/>
          <a:p>
            <a:pPr marL="285750" indent="-285750">
              <a:buFont typeface="Arial" panose="020B0604020202020204" pitchFamily="34" charset="0"/>
              <a:buChar char="•"/>
            </a:pPr>
            <a:r>
              <a:rPr lang="en-US" dirty="0"/>
              <a:t>Choose a Default Care Unit to specify which care unit will be preselected by default on all new </a:t>
            </a:r>
            <a:r>
              <a:rPr lang="en-US" i="1" dirty="0">
                <a:solidFill>
                  <a:schemeClr val="accent1"/>
                </a:solidFill>
              </a:rPr>
              <a:t>ad hoc </a:t>
            </a:r>
            <a:r>
              <a:rPr lang="en-US" i="1" dirty="0">
                <a:solidFill>
                  <a:schemeClr val="accent1">
                    <a:lumMod val="60000"/>
                    <a:lumOff val="40000"/>
                  </a:schemeClr>
                </a:solidFill>
                <a:hlinkClick r:id="rId7">
                  <a:extLst>
                    <a:ext uri="{A12FA001-AC4F-418D-AE19-62706E023703}">
                      <ahyp:hlinkClr xmlns:ahyp="http://schemas.microsoft.com/office/drawing/2018/hyperlinkcolor" val="tx"/>
                    </a:ext>
                  </a:extLst>
                </a:hlinkClick>
              </a:rPr>
              <a:t>appointment summaries</a:t>
            </a:r>
            <a:endParaRPr lang="en-US" i="1" dirty="0">
              <a:solidFill>
                <a:schemeClr val="accent1">
                  <a:lumMod val="60000"/>
                  <a:lumOff val="40000"/>
                </a:schemeClr>
              </a:solidFill>
            </a:endParaRPr>
          </a:p>
        </p:txBody>
      </p:sp>
      <p:pic>
        <p:nvPicPr>
          <p:cNvPr id="50" name="Picture 49" descr="Screenshot of the Default Location Tab dropdown menu, found in User Settings in Pathways.">
            <a:extLst>
              <a:ext uri="{FF2B5EF4-FFF2-40B4-BE49-F238E27FC236}">
                <a16:creationId xmlns:a16="http://schemas.microsoft.com/office/drawing/2014/main" id="{1EB920DE-63CB-C547-8130-6580F10D1A03}"/>
              </a:ext>
            </a:extLst>
          </p:cNvPr>
          <p:cNvPicPr>
            <a:picLocks noChangeAspect="1"/>
          </p:cNvPicPr>
          <p:nvPr/>
        </p:nvPicPr>
        <p:blipFill>
          <a:blip r:embed="rId8"/>
          <a:stretch>
            <a:fillRect/>
          </a:stretch>
        </p:blipFill>
        <p:spPr>
          <a:xfrm>
            <a:off x="9232420" y="1463177"/>
            <a:ext cx="2616680" cy="2082907"/>
          </a:xfrm>
          <a:prstGeom prst="rect">
            <a:avLst/>
          </a:prstGeom>
          <a:ln>
            <a:solidFill>
              <a:schemeClr val="accent1"/>
            </a:solidFill>
          </a:ln>
        </p:spPr>
      </p:pic>
      <p:sp>
        <p:nvSpPr>
          <p:cNvPr id="26" name="Text Placeholder 25">
            <a:extLst>
              <a:ext uri="{FF2B5EF4-FFF2-40B4-BE49-F238E27FC236}">
                <a16:creationId xmlns:a16="http://schemas.microsoft.com/office/drawing/2014/main" id="{74DB572D-B302-C202-CBFD-B4D08689851F}"/>
              </a:ext>
            </a:extLst>
          </p:cNvPr>
          <p:cNvSpPr>
            <a:spLocks noGrp="1"/>
          </p:cNvSpPr>
          <p:nvPr>
            <p:ph type="body" sz="quarter" idx="33"/>
          </p:nvPr>
        </p:nvSpPr>
        <p:spPr/>
        <p:txBody>
          <a:bodyPr/>
          <a:lstStyle/>
          <a:p>
            <a:r>
              <a:rPr lang="en-US"/>
              <a:t>Default Location</a:t>
            </a:r>
          </a:p>
        </p:txBody>
      </p:sp>
      <p:sp>
        <p:nvSpPr>
          <p:cNvPr id="20" name="Text Placeholder 19">
            <a:extLst>
              <a:ext uri="{FF2B5EF4-FFF2-40B4-BE49-F238E27FC236}">
                <a16:creationId xmlns:a16="http://schemas.microsoft.com/office/drawing/2014/main" id="{07420AD9-F5BF-BDB0-54C1-955ED5CF71BF}"/>
              </a:ext>
            </a:extLst>
          </p:cNvPr>
          <p:cNvSpPr>
            <a:spLocks noGrp="1"/>
          </p:cNvSpPr>
          <p:nvPr>
            <p:ph type="body" sz="quarter" idx="21"/>
          </p:nvPr>
        </p:nvSpPr>
        <p:spPr/>
        <p:txBody>
          <a:bodyPr/>
          <a:lstStyle/>
          <a:p>
            <a:pPr marL="285750" indent="-285750">
              <a:buFont typeface="Arial" panose="020B0604020202020204" pitchFamily="34" charset="0"/>
              <a:buChar char="•"/>
            </a:pPr>
            <a:r>
              <a:rPr lang="en-US" dirty="0"/>
              <a:t>Choose a Default Location to specify which location will be preselected by default on all new </a:t>
            </a:r>
            <a:r>
              <a:rPr lang="en-US" i="1" dirty="0">
                <a:solidFill>
                  <a:schemeClr val="accent1"/>
                </a:solidFill>
              </a:rPr>
              <a:t>ad hoc </a:t>
            </a:r>
            <a:r>
              <a:rPr lang="en-US" i="1" dirty="0">
                <a:solidFill>
                  <a:schemeClr val="accent1">
                    <a:lumMod val="60000"/>
                    <a:lumOff val="40000"/>
                  </a:schemeClr>
                </a:solidFill>
                <a:hlinkClick r:id="rId7">
                  <a:extLst>
                    <a:ext uri="{A12FA001-AC4F-418D-AE19-62706E023703}">
                      <ahyp:hlinkClr xmlns:ahyp="http://schemas.microsoft.com/office/drawing/2018/hyperlinkcolor" val="tx"/>
                    </a:ext>
                  </a:extLst>
                </a:hlinkClick>
              </a:rPr>
              <a:t>appointment summaries</a:t>
            </a:r>
            <a:endParaRPr lang="en-US" i="1" dirty="0">
              <a:solidFill>
                <a:schemeClr val="accent1">
                  <a:lumMod val="60000"/>
                  <a:lumOff val="40000"/>
                </a:schemeClr>
              </a:solidFill>
            </a:endParaRPr>
          </a:p>
        </p:txBody>
      </p:sp>
      <p:sp>
        <p:nvSpPr>
          <p:cNvPr id="17" name="Text Placeholder 16">
            <a:extLst>
              <a:ext uri="{FF2B5EF4-FFF2-40B4-BE49-F238E27FC236}">
                <a16:creationId xmlns:a16="http://schemas.microsoft.com/office/drawing/2014/main" id="{65C894B8-7012-99B3-FA3A-3C2B77FB3B24}"/>
              </a:ext>
            </a:extLst>
          </p:cNvPr>
          <p:cNvSpPr>
            <a:spLocks noGrp="1"/>
          </p:cNvSpPr>
          <p:nvPr>
            <p:ph type="body" sz="quarter" idx="14"/>
          </p:nvPr>
        </p:nvSpPr>
        <p:spPr/>
        <p:txBody>
          <a:bodyPr/>
          <a:lstStyle/>
          <a:p>
            <a:r>
              <a:rPr lang="en-US" i="1"/>
              <a:t>Introduction to Pathways</a:t>
            </a:r>
          </a:p>
        </p:txBody>
      </p:sp>
      <p:sp>
        <p:nvSpPr>
          <p:cNvPr id="5" name="Slide Number Placeholder 4">
            <a:extLst>
              <a:ext uri="{FF2B5EF4-FFF2-40B4-BE49-F238E27FC236}">
                <a16:creationId xmlns:a16="http://schemas.microsoft.com/office/drawing/2014/main" id="{DD9FEABB-7134-E088-31B6-C29F1FEB4AA9}"/>
              </a:ext>
            </a:extLst>
          </p:cNvPr>
          <p:cNvSpPr>
            <a:spLocks noGrp="1"/>
          </p:cNvSpPr>
          <p:nvPr>
            <p:ph type="sldNum" sz="quarter" idx="4"/>
          </p:nvPr>
        </p:nvSpPr>
        <p:spPr/>
        <p:txBody>
          <a:bodyPr/>
          <a:lstStyle/>
          <a:p>
            <a:r>
              <a:rPr lang="en-US" b="1">
                <a:solidFill>
                  <a:schemeClr val="accent2"/>
                </a:solidFill>
                <a:latin typeface="Aptos" panose="020B0004020202020204" pitchFamily="34" charset="0"/>
                <a:cs typeface="Arial" panose="020B0604020202020204" pitchFamily="34" charset="0"/>
              </a:rPr>
              <a:t>Slide </a:t>
            </a:r>
            <a:fld id="{7CD06EFF-F9A5-9E40-A502-3D98189BE54D}" type="slidenum">
              <a:rPr lang="en-US" b="1" smtClean="0">
                <a:solidFill>
                  <a:schemeClr val="accent2"/>
                </a:solidFill>
                <a:latin typeface="Aptos" panose="020B0004020202020204" pitchFamily="34" charset="0"/>
                <a:cs typeface="Arial" panose="020B0604020202020204" pitchFamily="34" charset="0"/>
              </a:rPr>
              <a:pPr/>
              <a:t>11</a:t>
            </a:fld>
            <a:endParaRPr lang="en-US" b="1">
              <a:solidFill>
                <a:schemeClr val="accent2"/>
              </a:solidFill>
              <a:latin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758430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B3B4D4-E62E-910C-C4C7-4FC74E4DFF64}"/>
              </a:ext>
            </a:extLst>
          </p:cNvPr>
          <p:cNvSpPr>
            <a:spLocks noGrp="1"/>
          </p:cNvSpPr>
          <p:nvPr>
            <p:ph type="title" idx="4294967295"/>
          </p:nvPr>
        </p:nvSpPr>
        <p:spPr>
          <a:xfrm>
            <a:off x="992188" y="476250"/>
            <a:ext cx="10758487" cy="715963"/>
          </a:xfrm>
          <a:prstGeom prst="rect">
            <a:avLst/>
          </a:prstGeom>
          <a:noFill/>
          <a:ln>
            <a:noFill/>
            <a:prstDash/>
          </a:ln>
          <a:effectLst/>
        </p:spPr>
        <p:txBody>
          <a:bodyPr rot="0" spcFirstLastPara="0" vertOverflow="overflow" horzOverflow="overflow" vert="horz" wrap="square" lIns="0" tIns="45720" rIns="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chemeClr val="accent1"/>
              </a:buClr>
              <a:buSzTx/>
              <a:buFontTx/>
              <a:buNone/>
              <a:tabLst/>
              <a:defRPr/>
            </a:pPr>
            <a:r>
              <a:rPr kumimoji="0" lang="en-US" sz="4000" b="1" i="0" u="none" strike="noStrike" kern="1200" cap="none" spc="0" normalizeH="0" baseline="0" noProof="0" dirty="0">
                <a:ln>
                  <a:noFill/>
                </a:ln>
                <a:solidFill>
                  <a:schemeClr val="accent1"/>
                </a:solidFill>
                <a:effectLst/>
                <a:uLnTx/>
                <a:uFillTx/>
                <a:latin typeface="Aptos" panose="020B0004020202020204" pitchFamily="34" charset="0"/>
                <a:ea typeface="+mn-ea"/>
                <a:cs typeface="Arial" panose="020B0604020202020204" pitchFamily="34" charset="0"/>
              </a:rPr>
              <a:t>Getting Started With Pathways - Resources</a:t>
            </a:r>
          </a:p>
        </p:txBody>
      </p:sp>
      <p:pic>
        <p:nvPicPr>
          <p:cNvPr id="7" name="Picture 6" descr="Screenshot of the Pathways home page. The Resources tab is selected, with the Pathways Training Materials section highlighted.">
            <a:extLst>
              <a:ext uri="{FF2B5EF4-FFF2-40B4-BE49-F238E27FC236}">
                <a16:creationId xmlns:a16="http://schemas.microsoft.com/office/drawing/2014/main" id="{374B4AC7-F86A-0293-743C-2492617E2434}"/>
              </a:ext>
            </a:extLst>
          </p:cNvPr>
          <p:cNvPicPr>
            <a:picLocks noChangeAspect="1"/>
          </p:cNvPicPr>
          <p:nvPr/>
        </p:nvPicPr>
        <p:blipFill>
          <a:blip r:embed="rId3"/>
          <a:stretch>
            <a:fillRect/>
          </a:stretch>
        </p:blipFill>
        <p:spPr>
          <a:xfrm>
            <a:off x="2416107" y="1462254"/>
            <a:ext cx="3955107" cy="3043814"/>
          </a:xfrm>
          <a:prstGeom prst="rect">
            <a:avLst/>
          </a:prstGeom>
        </p:spPr>
      </p:pic>
      <p:pic>
        <p:nvPicPr>
          <p:cNvPr id="11" name="Picture 10" descr="Screenshot of the Pathways home page. There is a grey box with the Resources section highlighted, along with the Pathways Training Materials page link.">
            <a:extLst>
              <a:ext uri="{FF2B5EF4-FFF2-40B4-BE49-F238E27FC236}">
                <a16:creationId xmlns:a16="http://schemas.microsoft.com/office/drawing/2014/main" id="{27B3B7D7-4A5E-1410-9780-60E655DDE821}"/>
              </a:ext>
            </a:extLst>
          </p:cNvPr>
          <p:cNvPicPr>
            <a:picLocks noChangeAspect="1"/>
          </p:cNvPicPr>
          <p:nvPr/>
        </p:nvPicPr>
        <p:blipFill>
          <a:blip r:embed="rId4"/>
          <a:stretch>
            <a:fillRect/>
          </a:stretch>
        </p:blipFill>
        <p:spPr>
          <a:xfrm>
            <a:off x="7086515" y="1462254"/>
            <a:ext cx="3096904" cy="3043814"/>
          </a:xfrm>
          <a:prstGeom prst="rect">
            <a:avLst/>
          </a:prstGeom>
          <a:ln>
            <a:solidFill>
              <a:schemeClr val="accent1"/>
            </a:solidFill>
          </a:ln>
        </p:spPr>
      </p:pic>
      <p:pic>
        <p:nvPicPr>
          <p:cNvPr id="9" name="Picture 8" descr="Screenshot from the Pathways Training Materials page displaying two resources under the Meeting and Communicating with Students section.">
            <a:extLst>
              <a:ext uri="{FF2B5EF4-FFF2-40B4-BE49-F238E27FC236}">
                <a16:creationId xmlns:a16="http://schemas.microsoft.com/office/drawing/2014/main" id="{981FE9FD-1F0A-2B13-2676-AC117D55335D}"/>
              </a:ext>
            </a:extLst>
          </p:cNvPr>
          <p:cNvPicPr>
            <a:picLocks noChangeAspect="1"/>
          </p:cNvPicPr>
          <p:nvPr/>
        </p:nvPicPr>
        <p:blipFill>
          <a:blip r:embed="rId5"/>
          <a:stretch>
            <a:fillRect/>
          </a:stretch>
        </p:blipFill>
        <p:spPr>
          <a:xfrm>
            <a:off x="3268328" y="4776807"/>
            <a:ext cx="6205772" cy="1296511"/>
          </a:xfrm>
          <a:prstGeom prst="rect">
            <a:avLst/>
          </a:prstGeom>
          <a:ln>
            <a:solidFill>
              <a:schemeClr val="accent1"/>
            </a:solidFill>
          </a:ln>
        </p:spPr>
      </p:pic>
      <p:sp>
        <p:nvSpPr>
          <p:cNvPr id="3" name="Text Placeholder 2">
            <a:extLst>
              <a:ext uri="{FF2B5EF4-FFF2-40B4-BE49-F238E27FC236}">
                <a16:creationId xmlns:a16="http://schemas.microsoft.com/office/drawing/2014/main" id="{50E93FC2-6F7C-2F5F-06E6-D27A30B77F57}"/>
              </a:ext>
            </a:extLst>
          </p:cNvPr>
          <p:cNvSpPr>
            <a:spLocks noGrp="1"/>
          </p:cNvSpPr>
          <p:nvPr>
            <p:ph type="body" sz="quarter" idx="14"/>
          </p:nvPr>
        </p:nvSpPr>
        <p:spPr/>
        <p:txBody>
          <a:bodyPr/>
          <a:lstStyle/>
          <a:p>
            <a:r>
              <a:rPr lang="en-US" i="1"/>
              <a:t>Introduction to Pathways</a:t>
            </a:r>
          </a:p>
        </p:txBody>
      </p:sp>
      <p:sp>
        <p:nvSpPr>
          <p:cNvPr id="5" name="Slide Number Placeholder 4">
            <a:extLst>
              <a:ext uri="{FF2B5EF4-FFF2-40B4-BE49-F238E27FC236}">
                <a16:creationId xmlns:a16="http://schemas.microsoft.com/office/drawing/2014/main" id="{4F7B2171-759F-AEBB-4C3A-335971FF73F6}"/>
              </a:ext>
            </a:extLst>
          </p:cNvPr>
          <p:cNvSpPr>
            <a:spLocks noGrp="1"/>
          </p:cNvSpPr>
          <p:nvPr>
            <p:ph type="sldNum" sz="quarter" idx="4"/>
          </p:nvPr>
        </p:nvSpPr>
        <p:spPr/>
        <p:txBody>
          <a:bodyPr/>
          <a:lstStyle/>
          <a:p>
            <a:r>
              <a:rPr lang="en-US" b="1">
                <a:solidFill>
                  <a:schemeClr val="accent2"/>
                </a:solidFill>
                <a:latin typeface="Aptos" panose="020B0004020202020204" pitchFamily="34" charset="0"/>
                <a:cs typeface="Arial" panose="020B0604020202020204" pitchFamily="34" charset="0"/>
              </a:rPr>
              <a:t>Slide </a:t>
            </a:r>
            <a:fld id="{7CD06EFF-F9A5-9E40-A502-3D98189BE54D}" type="slidenum">
              <a:rPr lang="en-US" b="1" smtClean="0">
                <a:solidFill>
                  <a:schemeClr val="accent2"/>
                </a:solidFill>
                <a:latin typeface="Aptos" panose="020B0004020202020204" pitchFamily="34" charset="0"/>
                <a:cs typeface="Arial" panose="020B0604020202020204" pitchFamily="34" charset="0"/>
              </a:rPr>
              <a:pPr/>
              <a:t>12</a:t>
            </a:fld>
            <a:endParaRPr lang="en-US" b="1">
              <a:solidFill>
                <a:schemeClr val="accent2"/>
              </a:solidFill>
              <a:latin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7352421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299F78A-4C82-8023-15C3-475B5225DB79}"/>
              </a:ext>
            </a:extLst>
          </p:cNvPr>
          <p:cNvSpPr>
            <a:spLocks noGrp="1"/>
          </p:cNvSpPr>
          <p:nvPr>
            <p:ph type="title" idx="4294967295"/>
          </p:nvPr>
        </p:nvSpPr>
        <p:spPr>
          <a:xfrm>
            <a:off x="991698" y="287502"/>
            <a:ext cx="10758487" cy="715963"/>
          </a:xfrm>
          <a:prstGeom prst="rect">
            <a:avLst/>
          </a:prstGeom>
          <a:noFill/>
          <a:ln>
            <a:noFill/>
            <a:prstDash/>
          </a:ln>
          <a:effectLst/>
        </p:spPr>
        <p:txBody>
          <a:bodyPr rot="0" spcFirstLastPara="0" vertOverflow="overflow" horzOverflow="overflow" vert="horz" wrap="square" lIns="0" tIns="45720" rIns="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1000"/>
              </a:spcBef>
              <a:spcAft>
                <a:spcPts val="0"/>
              </a:spcAft>
              <a:buClr>
                <a:schemeClr val="accent1"/>
              </a:buClr>
              <a:buSzTx/>
              <a:buFontTx/>
              <a:buNone/>
              <a:tabLst/>
              <a:defRPr/>
            </a:pPr>
            <a:r>
              <a:rPr kumimoji="0" lang="en-US" sz="4000" b="1" i="0" u="none" strike="noStrike" kern="1200" cap="none" spc="0" normalizeH="0" baseline="0" noProof="0" dirty="0">
                <a:ln>
                  <a:noFill/>
                </a:ln>
                <a:solidFill>
                  <a:schemeClr val="accent1"/>
                </a:solidFill>
                <a:effectLst/>
                <a:uLnTx/>
                <a:uFillTx/>
                <a:latin typeface="Aptos" panose="020B0004020202020204" pitchFamily="34" charset="0"/>
                <a:ea typeface="+mn-ea"/>
                <a:cs typeface="Arial" panose="020B0604020202020204" pitchFamily="34" charset="0"/>
              </a:rPr>
              <a:t>Getting Started With Pathways – Resources</a:t>
            </a:r>
            <a:br>
              <a:rPr kumimoji="0" lang="en-US" sz="4000" b="1" i="0" u="none" strike="noStrike" kern="1200" cap="none" spc="0" normalizeH="0" baseline="0" noProof="0" dirty="0">
                <a:ln>
                  <a:noFill/>
                </a:ln>
                <a:solidFill>
                  <a:schemeClr val="accent1"/>
                </a:solidFill>
                <a:effectLst/>
                <a:uLnTx/>
                <a:uFillTx/>
                <a:latin typeface="Aptos" panose="020B0004020202020204" pitchFamily="34" charset="0"/>
                <a:ea typeface="+mn-ea"/>
                <a:cs typeface="Arial" panose="020B0604020202020204" pitchFamily="34" charset="0"/>
              </a:rPr>
            </a:br>
            <a:r>
              <a:rPr kumimoji="0" lang="en-US" sz="2700" b="1" i="1" u="none" strike="noStrike" kern="1200" cap="none" spc="0" normalizeH="0" baseline="0" noProof="0" dirty="0">
                <a:ln>
                  <a:noFill/>
                </a:ln>
                <a:solidFill>
                  <a:schemeClr val="accent1"/>
                </a:solidFill>
                <a:effectLst/>
                <a:uLnTx/>
                <a:uFillTx/>
                <a:latin typeface="Aptos" panose="020B0004020202020204" pitchFamily="34" charset="0"/>
                <a:ea typeface="+mn-ea"/>
                <a:cs typeface="Arial" panose="020B0604020202020204" pitchFamily="34" charset="0"/>
              </a:rPr>
              <a:t>Overview</a:t>
            </a:r>
            <a:endParaRPr kumimoji="0" lang="en-US" sz="4000" b="1" i="1" u="none" strike="noStrike" kern="1200" cap="none" spc="0" normalizeH="0" baseline="0" noProof="0" dirty="0">
              <a:ln>
                <a:noFill/>
              </a:ln>
              <a:solidFill>
                <a:schemeClr val="accent1"/>
              </a:solidFill>
              <a:effectLst/>
              <a:uLnTx/>
              <a:uFillTx/>
              <a:latin typeface="Aptos" panose="020B0004020202020204" pitchFamily="34" charset="0"/>
              <a:ea typeface="+mn-ea"/>
              <a:cs typeface="Arial" panose="020B0604020202020204" pitchFamily="34" charset="0"/>
            </a:endParaRPr>
          </a:p>
        </p:txBody>
      </p:sp>
      <p:sp>
        <p:nvSpPr>
          <p:cNvPr id="4" name="Text Placeholder 3">
            <a:extLst>
              <a:ext uri="{FF2B5EF4-FFF2-40B4-BE49-F238E27FC236}">
                <a16:creationId xmlns:a16="http://schemas.microsoft.com/office/drawing/2014/main" id="{C07F3D4C-C86D-BE11-20C6-4AE63C4BC85D}"/>
              </a:ext>
            </a:extLst>
          </p:cNvPr>
          <p:cNvSpPr>
            <a:spLocks noGrp="1"/>
          </p:cNvSpPr>
          <p:nvPr>
            <p:ph type="body" sz="quarter" idx="10"/>
          </p:nvPr>
        </p:nvSpPr>
        <p:spPr>
          <a:xfrm>
            <a:off x="991698" y="1668250"/>
            <a:ext cx="10758375" cy="4186285"/>
          </a:xfrm>
        </p:spPr>
        <p:txBody>
          <a:bodyPr>
            <a:normAutofit/>
          </a:bodyPr>
          <a:lstStyle/>
          <a:p>
            <a:pPr>
              <a:buFont typeface="Wingdings" panose="05000000000000000000" pitchFamily="2" charset="2"/>
              <a:buChar char="v"/>
            </a:pPr>
            <a:r>
              <a:rPr lang="en-US" b="1" u="sng" dirty="0">
                <a:solidFill>
                  <a:schemeClr val="accent1">
                    <a:lumMod val="60000"/>
                    <a:lumOff val="40000"/>
                  </a:schemeClr>
                </a:solidFill>
                <a:hlinkClick r:id="rId3">
                  <a:extLst>
                    <a:ext uri="{A12FA001-AC4F-418D-AE19-62706E023703}">
                      <ahyp:hlinkClr xmlns:ahyp="http://schemas.microsoft.com/office/drawing/2018/hyperlinkcolor" val="tx"/>
                    </a:ext>
                  </a:extLst>
                </a:hlinkClick>
              </a:rPr>
              <a:t>Pathways – General</a:t>
            </a:r>
            <a:endParaRPr lang="en-US" b="1" u="sng" dirty="0">
              <a:solidFill>
                <a:schemeClr val="accent1">
                  <a:lumMod val="60000"/>
                  <a:lumOff val="40000"/>
                </a:schemeClr>
              </a:solidFill>
            </a:endParaRPr>
          </a:p>
          <a:p>
            <a:pPr>
              <a:buFont typeface="Wingdings" panose="05000000000000000000" pitchFamily="2" charset="2"/>
              <a:buChar char="v"/>
            </a:pPr>
            <a:r>
              <a:rPr lang="en-US" b="1" u="sng" dirty="0">
                <a:solidFill>
                  <a:schemeClr val="accent1">
                    <a:lumMod val="60000"/>
                    <a:lumOff val="40000"/>
                  </a:schemeClr>
                </a:solidFill>
                <a:hlinkClick r:id="rId4">
                  <a:extLst>
                    <a:ext uri="{A12FA001-AC4F-418D-AE19-62706E023703}">
                      <ahyp:hlinkClr xmlns:ahyp="http://schemas.microsoft.com/office/drawing/2018/hyperlinkcolor" val="tx"/>
                    </a:ext>
                  </a:extLst>
                </a:hlinkClick>
              </a:rPr>
              <a:t>Pathways Training Materials</a:t>
            </a:r>
            <a:endParaRPr lang="en-US" b="1" u="sng" dirty="0">
              <a:solidFill>
                <a:schemeClr val="accent1">
                  <a:lumMod val="60000"/>
                  <a:lumOff val="40000"/>
                </a:schemeClr>
              </a:solidFill>
            </a:endParaRPr>
          </a:p>
          <a:p>
            <a:pPr lvl="1"/>
            <a:r>
              <a:rPr lang="en-US" i="1" u="sng" dirty="0">
                <a:solidFill>
                  <a:schemeClr val="accent1">
                    <a:lumMod val="60000"/>
                    <a:lumOff val="40000"/>
                  </a:schemeClr>
                </a:solidFill>
                <a:hlinkClick r:id="rId5">
                  <a:extLst>
                    <a:ext uri="{A12FA001-AC4F-418D-AE19-62706E023703}">
                      <ahyp:hlinkClr xmlns:ahyp="http://schemas.microsoft.com/office/drawing/2018/hyperlinkcolor" val="tx"/>
                    </a:ext>
                  </a:extLst>
                </a:hlinkClick>
              </a:rPr>
              <a:t>10-Minute Pathways Setup</a:t>
            </a:r>
            <a:endParaRPr lang="en-US" i="1" u="sng" dirty="0">
              <a:solidFill>
                <a:schemeClr val="accent1">
                  <a:lumMod val="60000"/>
                  <a:lumOff val="40000"/>
                </a:schemeClr>
              </a:solidFill>
            </a:endParaRPr>
          </a:p>
          <a:p>
            <a:pPr lvl="1"/>
            <a:r>
              <a:rPr lang="en-US" i="1" u="sng" dirty="0">
                <a:solidFill>
                  <a:schemeClr val="accent1">
                    <a:lumMod val="60000"/>
                    <a:lumOff val="40000"/>
                  </a:schemeClr>
                </a:solidFill>
                <a:hlinkClick r:id="rId6">
                  <a:extLst>
                    <a:ext uri="{A12FA001-AC4F-418D-AE19-62706E023703}">
                      <ahyp:hlinkClr xmlns:ahyp="http://schemas.microsoft.com/office/drawing/2018/hyperlinkcolor" val="tx"/>
                    </a:ext>
                  </a:extLst>
                </a:hlinkClick>
              </a:rPr>
              <a:t>How to Create Availability for Appointments </a:t>
            </a:r>
            <a:endParaRPr lang="en-US" i="1" u="sng" dirty="0">
              <a:solidFill>
                <a:schemeClr val="accent1">
                  <a:lumMod val="60000"/>
                  <a:lumOff val="40000"/>
                </a:schemeClr>
              </a:solidFill>
            </a:endParaRPr>
          </a:p>
          <a:p>
            <a:pPr lvl="1"/>
            <a:r>
              <a:rPr lang="en-US" i="1" u="sng" dirty="0">
                <a:solidFill>
                  <a:schemeClr val="accent1">
                    <a:lumMod val="60000"/>
                    <a:lumOff val="40000"/>
                  </a:schemeClr>
                </a:solidFill>
                <a:hlinkClick r:id="rId7">
                  <a:extLst>
                    <a:ext uri="{A12FA001-AC4F-418D-AE19-62706E023703}">
                      <ahyp:hlinkClr xmlns:ahyp="http://schemas.microsoft.com/office/drawing/2018/hyperlinkcolor" val="tx"/>
                    </a:ext>
                  </a:extLst>
                </a:hlinkClick>
              </a:rPr>
              <a:t>How to Create Appointment Summaries</a:t>
            </a:r>
            <a:endParaRPr lang="en-US" i="1" u="sng" dirty="0">
              <a:solidFill>
                <a:schemeClr val="accent1">
                  <a:lumMod val="60000"/>
                  <a:lumOff val="40000"/>
                </a:schemeClr>
              </a:solidFill>
            </a:endParaRPr>
          </a:p>
          <a:p>
            <a:pPr>
              <a:buFont typeface="Wingdings" panose="05000000000000000000" pitchFamily="2" charset="2"/>
              <a:buChar char="v"/>
            </a:pPr>
            <a:r>
              <a:rPr lang="en-US" dirty="0"/>
              <a:t>Additional training materials cover relevant topics, such as:</a:t>
            </a:r>
          </a:p>
          <a:p>
            <a:pPr lvl="1"/>
            <a:r>
              <a:rPr lang="en-US" dirty="0"/>
              <a:t>Appointment Scheduling</a:t>
            </a:r>
          </a:p>
          <a:p>
            <a:pPr lvl="1"/>
            <a:r>
              <a:rPr lang="en-US" dirty="0"/>
              <a:t>Early progress reporting</a:t>
            </a:r>
          </a:p>
          <a:p>
            <a:pPr lvl="1"/>
            <a:r>
              <a:rPr lang="en-US" dirty="0"/>
              <a:t>Advanced searching for students</a:t>
            </a:r>
          </a:p>
          <a:p>
            <a:pPr lvl="1"/>
            <a:r>
              <a:rPr lang="en-US" dirty="0"/>
              <a:t>…and more!</a:t>
            </a:r>
          </a:p>
          <a:p>
            <a:pPr lvl="1"/>
            <a:endParaRPr lang="en-US" dirty="0"/>
          </a:p>
          <a:p>
            <a:pPr lvl="1"/>
            <a:endParaRPr lang="en-US" dirty="0"/>
          </a:p>
        </p:txBody>
      </p:sp>
      <p:sp>
        <p:nvSpPr>
          <p:cNvPr id="3" name="Text Placeholder 2">
            <a:extLst>
              <a:ext uri="{FF2B5EF4-FFF2-40B4-BE49-F238E27FC236}">
                <a16:creationId xmlns:a16="http://schemas.microsoft.com/office/drawing/2014/main" id="{E2A2D271-7CA4-F089-C138-8ED686C9C0AE}"/>
              </a:ext>
            </a:extLst>
          </p:cNvPr>
          <p:cNvSpPr>
            <a:spLocks noGrp="1"/>
          </p:cNvSpPr>
          <p:nvPr>
            <p:ph type="body" sz="quarter" idx="14"/>
          </p:nvPr>
        </p:nvSpPr>
        <p:spPr/>
        <p:txBody>
          <a:bodyPr/>
          <a:lstStyle/>
          <a:p>
            <a:endParaRPr lang="en-US"/>
          </a:p>
        </p:txBody>
      </p:sp>
      <p:sp>
        <p:nvSpPr>
          <p:cNvPr id="5" name="Slide Number Placeholder 4">
            <a:extLst>
              <a:ext uri="{FF2B5EF4-FFF2-40B4-BE49-F238E27FC236}">
                <a16:creationId xmlns:a16="http://schemas.microsoft.com/office/drawing/2014/main" id="{52C3FC20-4CB9-CB85-2AB9-B0FE3475D4F6}"/>
              </a:ext>
            </a:extLst>
          </p:cNvPr>
          <p:cNvSpPr>
            <a:spLocks noGrp="1"/>
          </p:cNvSpPr>
          <p:nvPr>
            <p:ph type="sldNum" sz="quarter" idx="4"/>
          </p:nvPr>
        </p:nvSpPr>
        <p:spPr/>
        <p:txBody>
          <a:bodyPr/>
          <a:lstStyle/>
          <a:p>
            <a:r>
              <a:rPr lang="en-US" b="1">
                <a:solidFill>
                  <a:schemeClr val="accent2"/>
                </a:solidFill>
                <a:latin typeface="Aptos" panose="020B0004020202020204" pitchFamily="34" charset="0"/>
                <a:cs typeface="Arial" panose="020B0604020202020204" pitchFamily="34" charset="0"/>
              </a:rPr>
              <a:t>Slide </a:t>
            </a:r>
            <a:fld id="{7CD06EFF-F9A5-9E40-A502-3D98189BE54D}" type="slidenum">
              <a:rPr lang="en-US" b="1" smtClean="0">
                <a:solidFill>
                  <a:schemeClr val="accent2"/>
                </a:solidFill>
                <a:latin typeface="Aptos" panose="020B0004020202020204" pitchFamily="34" charset="0"/>
                <a:cs typeface="Arial" panose="020B0604020202020204" pitchFamily="34" charset="0"/>
              </a:rPr>
              <a:pPr/>
              <a:t>13</a:t>
            </a:fld>
            <a:endParaRPr lang="en-US" b="1">
              <a:solidFill>
                <a:schemeClr val="accent2"/>
              </a:solidFill>
              <a:latin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8974028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3F27570-9E49-1464-1BD8-73F9C86D4DD8}"/>
              </a:ext>
            </a:extLst>
          </p:cNvPr>
          <p:cNvSpPr>
            <a:spLocks noGrp="1"/>
          </p:cNvSpPr>
          <p:nvPr>
            <p:ph type="title" idx="4294967295"/>
          </p:nvPr>
        </p:nvSpPr>
        <p:spPr>
          <a:xfrm>
            <a:off x="855663" y="1309688"/>
            <a:ext cx="10059987" cy="1306512"/>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rmAutofit/>
          </a:bodyPr>
          <a:lstStyle/>
          <a:p>
            <a:pPr marL="0" marR="0" lvl="0" indent="0" algn="l" defTabSz="914400" rtl="0" eaLnBrk="1" fontAlgn="auto" latinLnBrk="0" hangingPunct="1">
              <a:lnSpc>
                <a:spcPts val="5600"/>
              </a:lnSpc>
              <a:spcBef>
                <a:spcPts val="1000"/>
              </a:spcBef>
              <a:spcAft>
                <a:spcPts val="0"/>
              </a:spcAft>
              <a:buClr>
                <a:schemeClr val="accent1"/>
              </a:buClr>
              <a:buSzTx/>
              <a:buFontTx/>
              <a:buNone/>
              <a:tabLst/>
              <a:defRPr/>
            </a:pPr>
            <a:r>
              <a:rPr kumimoji="0" lang="en-US" sz="6600" b="1" i="0" u="none" strike="noStrike" kern="1200" cap="none" spc="0" normalizeH="0" baseline="0" noProof="0" dirty="0">
                <a:ln>
                  <a:noFill/>
                </a:ln>
                <a:solidFill>
                  <a:schemeClr val="accent2"/>
                </a:solidFill>
                <a:effectLst/>
                <a:uLnTx/>
                <a:uFillTx/>
                <a:latin typeface="Aptos" panose="020B0004020202020204" pitchFamily="34" charset="0"/>
                <a:ea typeface="+mn-ea"/>
                <a:cs typeface="Arial" panose="020B0604020202020204" pitchFamily="34" charset="0"/>
              </a:rPr>
              <a:t>Appointment Scheduling</a:t>
            </a:r>
          </a:p>
        </p:txBody>
      </p:sp>
      <p:sp>
        <p:nvSpPr>
          <p:cNvPr id="7" name="Text Placeholder 6">
            <a:extLst>
              <a:ext uri="{FF2B5EF4-FFF2-40B4-BE49-F238E27FC236}">
                <a16:creationId xmlns:a16="http://schemas.microsoft.com/office/drawing/2014/main" id="{B6E3B1F4-6036-97F8-E538-D6C880211C23}"/>
              </a:ext>
            </a:extLst>
          </p:cNvPr>
          <p:cNvSpPr>
            <a:spLocks noGrp="1"/>
          </p:cNvSpPr>
          <p:nvPr>
            <p:ph type="body" sz="quarter" idx="11"/>
          </p:nvPr>
        </p:nvSpPr>
        <p:spPr/>
        <p:txBody>
          <a:bodyPr/>
          <a:lstStyle/>
          <a:p>
            <a:r>
              <a:rPr lang="en-US" i="1" dirty="0"/>
              <a:t>Overview &amp; Resources</a:t>
            </a:r>
          </a:p>
        </p:txBody>
      </p:sp>
      <p:sp>
        <p:nvSpPr>
          <p:cNvPr id="5" name="Slide Number Placeholder 4">
            <a:extLst>
              <a:ext uri="{FF2B5EF4-FFF2-40B4-BE49-F238E27FC236}">
                <a16:creationId xmlns:a16="http://schemas.microsoft.com/office/drawing/2014/main" id="{87E6DF9B-25D3-7363-BB1D-F794DD623AFE}"/>
              </a:ext>
            </a:extLst>
          </p:cNvPr>
          <p:cNvSpPr>
            <a:spLocks noGrp="1"/>
          </p:cNvSpPr>
          <p:nvPr>
            <p:ph type="sldNum" sz="quarter" idx="4294967295"/>
          </p:nvPr>
        </p:nvSpPr>
        <p:spPr>
          <a:xfrm>
            <a:off x="9448800" y="6470650"/>
            <a:ext cx="2743200" cy="365125"/>
          </a:xfrm>
        </p:spPr>
        <p:txBody>
          <a:bodyPr/>
          <a:lstStyle/>
          <a:p>
            <a:r>
              <a:rPr lang="en-US" b="1">
                <a:solidFill>
                  <a:schemeClr val="accent2"/>
                </a:solidFill>
                <a:latin typeface="Aptos" panose="020B0004020202020204" pitchFamily="34" charset="0"/>
                <a:cs typeface="Arial" panose="020B0604020202020204" pitchFamily="34" charset="0"/>
              </a:rPr>
              <a:t>Slide </a:t>
            </a:r>
            <a:fld id="{7CD06EFF-F9A5-9E40-A502-3D98189BE54D}" type="slidenum">
              <a:rPr lang="en-US" b="1" smtClean="0">
                <a:solidFill>
                  <a:schemeClr val="accent2"/>
                </a:solidFill>
                <a:latin typeface="Aptos" panose="020B0004020202020204" pitchFamily="34" charset="0"/>
                <a:cs typeface="Arial" panose="020B0604020202020204" pitchFamily="34" charset="0"/>
              </a:rPr>
              <a:pPr/>
              <a:t>14</a:t>
            </a:fld>
            <a:endParaRPr lang="en-US" b="1">
              <a:solidFill>
                <a:schemeClr val="accent2"/>
              </a:solidFill>
              <a:latin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5090028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B002DB-4717-0BB6-D086-DF3BCBC97462}"/>
              </a:ext>
            </a:extLst>
          </p:cNvPr>
          <p:cNvSpPr>
            <a:spLocks noGrp="1"/>
          </p:cNvSpPr>
          <p:nvPr>
            <p:ph type="title" idx="4294967295"/>
          </p:nvPr>
        </p:nvSpPr>
        <p:spPr>
          <a:xfrm>
            <a:off x="992188" y="476250"/>
            <a:ext cx="10758487" cy="715963"/>
          </a:xfrm>
          <a:prstGeom prst="rect">
            <a:avLst/>
          </a:prstGeom>
          <a:noFill/>
          <a:ln>
            <a:noFill/>
            <a:prstDash/>
          </a:ln>
          <a:effectLst/>
        </p:spPr>
        <p:txBody>
          <a:bodyPr rot="0" spcFirstLastPara="0" vertOverflow="overflow" horzOverflow="overflow" vert="horz" wrap="square" lIns="0" tIns="45720" rIns="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chemeClr val="accent1"/>
              </a:buClr>
              <a:buSzTx/>
              <a:buFontTx/>
              <a:buNone/>
              <a:tabLst/>
              <a:defRPr/>
            </a:pPr>
            <a:r>
              <a:rPr kumimoji="0" lang="en-US" sz="4000" b="1" i="0" u="none" strike="noStrike" kern="1200" cap="none" spc="0" normalizeH="0" baseline="0" noProof="0" dirty="0">
                <a:ln>
                  <a:noFill/>
                </a:ln>
                <a:solidFill>
                  <a:schemeClr val="accent1"/>
                </a:solidFill>
                <a:effectLst/>
                <a:uLnTx/>
                <a:uFillTx/>
                <a:latin typeface="Aptos" panose="020B0004020202020204" pitchFamily="34" charset="0"/>
                <a:ea typeface="+mn-ea"/>
                <a:cs typeface="Arial" panose="020B0604020202020204" pitchFamily="34" charset="0"/>
              </a:rPr>
              <a:t>Appointment Scheduling - Overview</a:t>
            </a:r>
          </a:p>
        </p:txBody>
      </p:sp>
      <p:sp>
        <p:nvSpPr>
          <p:cNvPr id="4" name="Text Placeholder 3">
            <a:extLst>
              <a:ext uri="{FF2B5EF4-FFF2-40B4-BE49-F238E27FC236}">
                <a16:creationId xmlns:a16="http://schemas.microsoft.com/office/drawing/2014/main" id="{D74753CC-8BA9-6FBD-8DB6-53F4116D0151}"/>
              </a:ext>
            </a:extLst>
          </p:cNvPr>
          <p:cNvSpPr>
            <a:spLocks noGrp="1"/>
          </p:cNvSpPr>
          <p:nvPr>
            <p:ph type="body" sz="quarter" idx="10"/>
          </p:nvPr>
        </p:nvSpPr>
        <p:spPr/>
        <p:txBody>
          <a:bodyPr/>
          <a:lstStyle/>
          <a:p>
            <a:r>
              <a:rPr lang="en-US" dirty="0"/>
              <a:t>Staff (advisors, mentors, etc.) can manually schedule, edit or cancel appointments with students</a:t>
            </a:r>
          </a:p>
          <a:p>
            <a:r>
              <a:rPr lang="en-US" dirty="0"/>
              <a:t>Ways &amp; places to schedule an appointment</a:t>
            </a:r>
          </a:p>
          <a:p>
            <a:pPr lvl="1">
              <a:buFont typeface="Wingdings" panose="05000000000000000000" pitchFamily="2" charset="2"/>
              <a:buChar char="Ø"/>
            </a:pPr>
            <a:r>
              <a:rPr lang="en-US" dirty="0"/>
              <a:t>The student’s page</a:t>
            </a:r>
          </a:p>
          <a:p>
            <a:pPr lvl="1">
              <a:buFont typeface="Wingdings" panose="05000000000000000000" pitchFamily="2" charset="2"/>
              <a:buChar char="Ø"/>
            </a:pPr>
            <a:r>
              <a:rPr lang="en-US" dirty="0"/>
              <a:t>Your Assigned Student List</a:t>
            </a:r>
          </a:p>
          <a:p>
            <a:pPr lvl="1">
              <a:buFont typeface="Wingdings" panose="05000000000000000000" pitchFamily="2" charset="2"/>
              <a:buChar char="Ø"/>
            </a:pPr>
            <a:r>
              <a:rPr lang="en-US" dirty="0"/>
              <a:t>Advanced Search or Report</a:t>
            </a:r>
          </a:p>
          <a:p>
            <a:r>
              <a:rPr lang="en-US" b="1" i="1" dirty="0"/>
              <a:t>NOTE: </a:t>
            </a:r>
            <a:r>
              <a:rPr lang="en-US" i="1" dirty="0"/>
              <a:t>you may not be able to edit or cancel appointments if you are not the organizer of the appointment or if you do not have access to manage appointments in the specific Care Unit that the appointment is scheduled in</a:t>
            </a:r>
          </a:p>
          <a:p>
            <a:pPr lvl="1"/>
            <a:endParaRPr lang="en-US" dirty="0"/>
          </a:p>
          <a:p>
            <a:pPr lvl="1"/>
            <a:endParaRPr lang="en-US" dirty="0"/>
          </a:p>
          <a:p>
            <a:endParaRPr lang="en-US" dirty="0"/>
          </a:p>
        </p:txBody>
      </p:sp>
      <p:sp>
        <p:nvSpPr>
          <p:cNvPr id="3" name="Text Placeholder 2">
            <a:extLst>
              <a:ext uri="{FF2B5EF4-FFF2-40B4-BE49-F238E27FC236}">
                <a16:creationId xmlns:a16="http://schemas.microsoft.com/office/drawing/2014/main" id="{7168758B-5A32-BB3C-3EFD-D12A8A8D61EE}"/>
              </a:ext>
            </a:extLst>
          </p:cNvPr>
          <p:cNvSpPr>
            <a:spLocks noGrp="1"/>
          </p:cNvSpPr>
          <p:nvPr>
            <p:ph type="body" sz="quarter" idx="14"/>
          </p:nvPr>
        </p:nvSpPr>
        <p:spPr/>
        <p:txBody>
          <a:bodyPr/>
          <a:lstStyle/>
          <a:p>
            <a:r>
              <a:rPr lang="en-US" i="1"/>
              <a:t>Introduction to Pathways</a:t>
            </a:r>
          </a:p>
        </p:txBody>
      </p:sp>
      <p:sp>
        <p:nvSpPr>
          <p:cNvPr id="5" name="Slide Number Placeholder 4">
            <a:extLst>
              <a:ext uri="{FF2B5EF4-FFF2-40B4-BE49-F238E27FC236}">
                <a16:creationId xmlns:a16="http://schemas.microsoft.com/office/drawing/2014/main" id="{E50F240B-EDD4-5D7E-DAFC-0925E9112F1F}"/>
              </a:ext>
            </a:extLst>
          </p:cNvPr>
          <p:cNvSpPr>
            <a:spLocks noGrp="1"/>
          </p:cNvSpPr>
          <p:nvPr>
            <p:ph type="sldNum" sz="quarter" idx="4"/>
          </p:nvPr>
        </p:nvSpPr>
        <p:spPr/>
        <p:txBody>
          <a:bodyPr/>
          <a:lstStyle/>
          <a:p>
            <a:r>
              <a:rPr lang="en-US" b="1">
                <a:solidFill>
                  <a:schemeClr val="accent2"/>
                </a:solidFill>
                <a:latin typeface="Aptos" panose="020B0004020202020204" pitchFamily="34" charset="0"/>
                <a:cs typeface="Arial" panose="020B0604020202020204" pitchFamily="34" charset="0"/>
              </a:rPr>
              <a:t>Slide </a:t>
            </a:r>
            <a:fld id="{7CD06EFF-F9A5-9E40-A502-3D98189BE54D}" type="slidenum">
              <a:rPr lang="en-US" b="1" smtClean="0">
                <a:solidFill>
                  <a:schemeClr val="accent2"/>
                </a:solidFill>
                <a:latin typeface="Aptos" panose="020B0004020202020204" pitchFamily="34" charset="0"/>
                <a:cs typeface="Arial" panose="020B0604020202020204" pitchFamily="34" charset="0"/>
              </a:rPr>
              <a:pPr/>
              <a:t>15</a:t>
            </a:fld>
            <a:endParaRPr lang="en-US" b="1">
              <a:solidFill>
                <a:schemeClr val="accent2"/>
              </a:solidFill>
              <a:latin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42687509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3BA8E13-02A8-2C17-C10C-FD03C581E914}"/>
              </a:ext>
            </a:extLst>
          </p:cNvPr>
          <p:cNvSpPr>
            <a:spLocks noGrp="1"/>
          </p:cNvSpPr>
          <p:nvPr>
            <p:ph type="title" idx="4294967295"/>
          </p:nvPr>
        </p:nvSpPr>
        <p:spPr>
          <a:xfrm>
            <a:off x="992188" y="476250"/>
            <a:ext cx="10758487" cy="1263650"/>
          </a:xfrm>
          <a:prstGeom prst="rect">
            <a:avLst/>
          </a:prstGeom>
          <a:noFill/>
          <a:ln>
            <a:noFill/>
            <a:prstDash/>
          </a:ln>
          <a:effectLst/>
        </p:spPr>
        <p:txBody>
          <a:bodyPr rot="0" spcFirstLastPara="0" vertOverflow="overflow" horzOverflow="overflow" vert="horz" wrap="square" lIns="0" tIns="45720" rIns="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chemeClr val="accent1"/>
              </a:buClr>
              <a:buSzTx/>
              <a:buFontTx/>
              <a:buNone/>
              <a:tabLst/>
              <a:defRPr/>
            </a:pPr>
            <a:r>
              <a:rPr kumimoji="0" lang="en-US" sz="4000" b="1" i="0" u="none" strike="noStrike" kern="1200" cap="none" spc="0" normalizeH="0" baseline="0" noProof="0" dirty="0">
                <a:ln>
                  <a:noFill/>
                </a:ln>
                <a:solidFill>
                  <a:schemeClr val="accent1"/>
                </a:solidFill>
                <a:effectLst/>
                <a:uLnTx/>
                <a:uFillTx/>
                <a:latin typeface="Aptos" panose="020B0004020202020204" pitchFamily="34" charset="0"/>
                <a:ea typeface="+mn-ea"/>
                <a:cs typeface="Arial" panose="020B0604020202020204" pitchFamily="34" charset="0"/>
              </a:rPr>
              <a:t>Pathways Resources</a:t>
            </a:r>
          </a:p>
          <a:p>
            <a:pPr marL="0" marR="0" lvl="0" indent="0" algn="l" defTabSz="914400" rtl="0" eaLnBrk="1" fontAlgn="auto" latinLnBrk="0" hangingPunct="1">
              <a:lnSpc>
                <a:spcPct val="90000"/>
              </a:lnSpc>
              <a:spcBef>
                <a:spcPts val="1000"/>
              </a:spcBef>
              <a:spcAft>
                <a:spcPts val="0"/>
              </a:spcAft>
              <a:buClr>
                <a:schemeClr val="accent1"/>
              </a:buClr>
              <a:buSzTx/>
              <a:buFontTx/>
              <a:buNone/>
              <a:tabLst/>
              <a:defRPr/>
            </a:pPr>
            <a:r>
              <a:rPr kumimoji="0" lang="en-US" sz="2400" b="1" i="1" u="none" strike="noStrike" kern="1200" cap="none" spc="0" normalizeH="0" baseline="0" noProof="0" dirty="0">
                <a:ln>
                  <a:noFill/>
                </a:ln>
                <a:solidFill>
                  <a:schemeClr val="accent1"/>
                </a:solidFill>
                <a:effectLst/>
                <a:uLnTx/>
                <a:uFillTx/>
                <a:latin typeface="Aptos" panose="020B0004020202020204" pitchFamily="34" charset="0"/>
                <a:ea typeface="+mn-ea"/>
                <a:cs typeface="Arial" panose="020B0604020202020204" pitchFamily="34" charset="0"/>
              </a:rPr>
              <a:t>Appointment Scheduling</a:t>
            </a:r>
          </a:p>
        </p:txBody>
      </p:sp>
      <p:sp>
        <p:nvSpPr>
          <p:cNvPr id="4" name="Text Placeholder 3">
            <a:extLst>
              <a:ext uri="{FF2B5EF4-FFF2-40B4-BE49-F238E27FC236}">
                <a16:creationId xmlns:a16="http://schemas.microsoft.com/office/drawing/2014/main" id="{92B66C06-C67D-292D-E720-C9E28644CAEE}"/>
              </a:ext>
            </a:extLst>
          </p:cNvPr>
          <p:cNvSpPr>
            <a:spLocks noGrp="1"/>
          </p:cNvSpPr>
          <p:nvPr>
            <p:ph type="body" sz="quarter" idx="10"/>
          </p:nvPr>
        </p:nvSpPr>
        <p:spPr/>
        <p:txBody>
          <a:bodyPr/>
          <a:lstStyle/>
          <a:p>
            <a:r>
              <a:rPr lang="en-US" dirty="0"/>
              <a:t>Pathways Training Materials</a:t>
            </a:r>
            <a:endParaRPr lang="en-US" dirty="0">
              <a:hlinkClick r:id="rId3">
                <a:extLst>
                  <a:ext uri="{A12FA001-AC4F-418D-AE19-62706E023703}">
                    <ahyp:hlinkClr xmlns:ahyp="http://schemas.microsoft.com/office/drawing/2018/hyperlinkcolor" val="tx"/>
                  </a:ext>
                </a:extLst>
              </a:hlinkClick>
            </a:endParaRPr>
          </a:p>
          <a:p>
            <a:pPr lvl="1"/>
            <a:r>
              <a:rPr lang="en-US" sz="2000" i="1" dirty="0">
                <a:solidFill>
                  <a:schemeClr val="accent1">
                    <a:lumMod val="60000"/>
                    <a:lumOff val="40000"/>
                  </a:schemeClr>
                </a:solidFill>
                <a:hlinkClick r:id="rId3">
                  <a:extLst>
                    <a:ext uri="{A12FA001-AC4F-418D-AE19-62706E023703}">
                      <ahyp:hlinkClr xmlns:ahyp="http://schemas.microsoft.com/office/drawing/2018/hyperlinkcolor" val="tx"/>
                    </a:ext>
                  </a:extLst>
                </a:hlinkClick>
              </a:rPr>
              <a:t>How to Schedule, Edit and Cancel Appointments</a:t>
            </a:r>
            <a:endParaRPr lang="en-US" sz="2000" i="1" dirty="0">
              <a:solidFill>
                <a:schemeClr val="accent1">
                  <a:lumMod val="60000"/>
                  <a:lumOff val="40000"/>
                </a:schemeClr>
              </a:solidFill>
            </a:endParaRPr>
          </a:p>
          <a:p>
            <a:pPr lvl="1"/>
            <a:r>
              <a:rPr lang="en-US" sz="2000" i="1" dirty="0">
                <a:solidFill>
                  <a:schemeClr val="accent1">
                    <a:lumMod val="60000"/>
                    <a:lumOff val="40000"/>
                  </a:schemeClr>
                </a:solidFill>
                <a:hlinkClick r:id="rId4">
                  <a:extLst>
                    <a:ext uri="{A12FA001-AC4F-418D-AE19-62706E023703}">
                      <ahyp:hlinkClr xmlns:ahyp="http://schemas.microsoft.com/office/drawing/2018/hyperlinkcolor" val="tx"/>
                    </a:ext>
                  </a:extLst>
                </a:hlinkClick>
              </a:rPr>
              <a:t>Appointment Scheduling PDF</a:t>
            </a:r>
            <a:endParaRPr lang="en-US" sz="2000" i="1" dirty="0">
              <a:solidFill>
                <a:schemeClr val="accent1">
                  <a:lumMod val="60000"/>
                  <a:lumOff val="40000"/>
                </a:schemeClr>
              </a:solidFill>
            </a:endParaRPr>
          </a:p>
          <a:p>
            <a:endParaRPr lang="en-US" dirty="0"/>
          </a:p>
        </p:txBody>
      </p:sp>
      <p:sp>
        <p:nvSpPr>
          <p:cNvPr id="3" name="Text Placeholder 2">
            <a:extLst>
              <a:ext uri="{FF2B5EF4-FFF2-40B4-BE49-F238E27FC236}">
                <a16:creationId xmlns:a16="http://schemas.microsoft.com/office/drawing/2014/main" id="{AD9479B6-6FE5-40A8-259F-B12B231E85DF}"/>
              </a:ext>
            </a:extLst>
          </p:cNvPr>
          <p:cNvSpPr>
            <a:spLocks noGrp="1"/>
          </p:cNvSpPr>
          <p:nvPr>
            <p:ph type="body" sz="quarter" idx="14"/>
          </p:nvPr>
        </p:nvSpPr>
        <p:spPr/>
        <p:txBody>
          <a:bodyPr/>
          <a:lstStyle/>
          <a:p>
            <a:r>
              <a:rPr lang="en-US" i="1"/>
              <a:t>Introduction to Pathways</a:t>
            </a:r>
          </a:p>
        </p:txBody>
      </p:sp>
      <p:sp>
        <p:nvSpPr>
          <p:cNvPr id="5" name="Slide Number Placeholder 4">
            <a:extLst>
              <a:ext uri="{FF2B5EF4-FFF2-40B4-BE49-F238E27FC236}">
                <a16:creationId xmlns:a16="http://schemas.microsoft.com/office/drawing/2014/main" id="{B77C1ED6-5C40-FAD2-1F67-666F40D30E79}"/>
              </a:ext>
            </a:extLst>
          </p:cNvPr>
          <p:cNvSpPr>
            <a:spLocks noGrp="1"/>
          </p:cNvSpPr>
          <p:nvPr>
            <p:ph type="sldNum" sz="quarter" idx="4294967295"/>
          </p:nvPr>
        </p:nvSpPr>
        <p:spPr>
          <a:xfrm>
            <a:off x="9448800" y="6470650"/>
            <a:ext cx="2743200" cy="365125"/>
          </a:xfrm>
        </p:spPr>
        <p:txBody>
          <a:bodyPr/>
          <a:lstStyle/>
          <a:p>
            <a:r>
              <a:rPr lang="en-US" b="1">
                <a:solidFill>
                  <a:schemeClr val="accent2"/>
                </a:solidFill>
                <a:latin typeface="Aptos" panose="020B0004020202020204" pitchFamily="34" charset="0"/>
                <a:cs typeface="Arial" panose="020B0604020202020204" pitchFamily="34" charset="0"/>
              </a:rPr>
              <a:t>Slide </a:t>
            </a:r>
            <a:fld id="{7CD06EFF-F9A5-9E40-A502-3D98189BE54D}" type="slidenum">
              <a:rPr lang="en-US" b="1" smtClean="0">
                <a:solidFill>
                  <a:schemeClr val="accent2"/>
                </a:solidFill>
                <a:latin typeface="Aptos" panose="020B0004020202020204" pitchFamily="34" charset="0"/>
                <a:cs typeface="Arial" panose="020B0604020202020204" pitchFamily="34" charset="0"/>
              </a:rPr>
              <a:pPr/>
              <a:t>16</a:t>
            </a:fld>
            <a:endParaRPr lang="en-US" b="1">
              <a:solidFill>
                <a:schemeClr val="accent2"/>
              </a:solidFill>
              <a:latin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541254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BCB8D3-6820-4FC4-A340-E711000D1974}"/>
              </a:ext>
            </a:extLst>
          </p:cNvPr>
          <p:cNvSpPr>
            <a:spLocks noGrp="1"/>
          </p:cNvSpPr>
          <p:nvPr>
            <p:ph type="title" idx="4294967295"/>
          </p:nvPr>
        </p:nvSpPr>
        <p:spPr>
          <a:xfrm>
            <a:off x="855663" y="1309688"/>
            <a:ext cx="10059987" cy="1306512"/>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rmAutofit/>
          </a:bodyPr>
          <a:lstStyle/>
          <a:p>
            <a:pPr marL="0" marR="0" lvl="0" indent="0" algn="l" defTabSz="914400" rtl="0" eaLnBrk="1" fontAlgn="auto" latinLnBrk="0" hangingPunct="1">
              <a:lnSpc>
                <a:spcPts val="5600"/>
              </a:lnSpc>
              <a:spcBef>
                <a:spcPts val="1000"/>
              </a:spcBef>
              <a:spcAft>
                <a:spcPts val="0"/>
              </a:spcAft>
              <a:buClr>
                <a:schemeClr val="accent1"/>
              </a:buClr>
              <a:buSzTx/>
              <a:buFontTx/>
              <a:buNone/>
              <a:tabLst/>
              <a:defRPr/>
            </a:pPr>
            <a:r>
              <a:rPr kumimoji="0" lang="en-US" sz="6600" b="1" i="0" u="none" strike="noStrike" kern="1200" cap="none" spc="0" normalizeH="0" baseline="0" noProof="0" dirty="0">
                <a:ln>
                  <a:noFill/>
                </a:ln>
                <a:solidFill>
                  <a:schemeClr val="accent2"/>
                </a:solidFill>
                <a:effectLst/>
                <a:uLnTx/>
                <a:uFillTx/>
                <a:latin typeface="Aptos" panose="020B0004020202020204" pitchFamily="34" charset="0"/>
                <a:ea typeface="+mn-ea"/>
                <a:cs typeface="Arial" panose="020B0604020202020204" pitchFamily="34" charset="0"/>
              </a:rPr>
              <a:t>Messaging Students</a:t>
            </a:r>
          </a:p>
        </p:txBody>
      </p:sp>
      <p:sp>
        <p:nvSpPr>
          <p:cNvPr id="3" name="Text Placeholder 2">
            <a:extLst>
              <a:ext uri="{FF2B5EF4-FFF2-40B4-BE49-F238E27FC236}">
                <a16:creationId xmlns:a16="http://schemas.microsoft.com/office/drawing/2014/main" id="{7135A3AC-3A8D-D60D-21E0-BA3775B5BE11}"/>
              </a:ext>
            </a:extLst>
          </p:cNvPr>
          <p:cNvSpPr>
            <a:spLocks noGrp="1"/>
          </p:cNvSpPr>
          <p:nvPr>
            <p:ph type="body" sz="quarter" idx="11"/>
          </p:nvPr>
        </p:nvSpPr>
        <p:spPr/>
        <p:txBody>
          <a:bodyPr/>
          <a:lstStyle/>
          <a:p>
            <a:r>
              <a:rPr lang="en-US" i="1" dirty="0"/>
              <a:t>Overview</a:t>
            </a:r>
          </a:p>
          <a:p>
            <a:r>
              <a:rPr lang="en-US" i="1" dirty="0"/>
              <a:t>Policies &amp; Guidelines</a:t>
            </a:r>
          </a:p>
        </p:txBody>
      </p:sp>
    </p:spTree>
    <p:extLst>
      <p:ext uri="{BB962C8B-B14F-4D97-AF65-F5344CB8AC3E}">
        <p14:creationId xmlns:p14="http://schemas.microsoft.com/office/powerpoint/2010/main" val="5859022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1B7DE4-DB4D-9E58-7197-95605896FEF1}"/>
              </a:ext>
            </a:extLst>
          </p:cNvPr>
          <p:cNvSpPr>
            <a:spLocks noGrp="1"/>
          </p:cNvSpPr>
          <p:nvPr>
            <p:ph type="title" idx="4294967295"/>
          </p:nvPr>
        </p:nvSpPr>
        <p:spPr>
          <a:xfrm>
            <a:off x="992188" y="476250"/>
            <a:ext cx="10758487" cy="715963"/>
          </a:xfrm>
          <a:prstGeom prst="rect">
            <a:avLst/>
          </a:prstGeom>
          <a:noFill/>
          <a:ln>
            <a:noFill/>
            <a:prstDash/>
          </a:ln>
          <a:effectLst/>
        </p:spPr>
        <p:txBody>
          <a:bodyPr rot="0" spcFirstLastPara="0" vertOverflow="overflow" horzOverflow="overflow" vert="horz" wrap="square" lIns="0" tIns="45720" rIns="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chemeClr val="accent1"/>
              </a:buClr>
              <a:buSzTx/>
              <a:buFontTx/>
              <a:buNone/>
              <a:tabLst/>
              <a:defRPr/>
            </a:pPr>
            <a:r>
              <a:rPr kumimoji="0" lang="en-US" sz="4000" b="1" i="0" u="none" strike="noStrike" kern="1200" cap="none" spc="0" normalizeH="0" baseline="0" noProof="0" dirty="0">
                <a:ln>
                  <a:noFill/>
                </a:ln>
                <a:solidFill>
                  <a:schemeClr val="accent1"/>
                </a:solidFill>
                <a:effectLst/>
                <a:uLnTx/>
                <a:uFillTx/>
                <a:latin typeface="Aptos" panose="020B0004020202020204" pitchFamily="34" charset="0"/>
                <a:ea typeface="+mn-ea"/>
                <a:cs typeface="Arial" panose="020B0604020202020204" pitchFamily="34" charset="0"/>
              </a:rPr>
              <a:t>Messaging Students - Overview</a:t>
            </a:r>
          </a:p>
        </p:txBody>
      </p:sp>
      <p:sp>
        <p:nvSpPr>
          <p:cNvPr id="4" name="Text Placeholder 3">
            <a:extLst>
              <a:ext uri="{FF2B5EF4-FFF2-40B4-BE49-F238E27FC236}">
                <a16:creationId xmlns:a16="http://schemas.microsoft.com/office/drawing/2014/main" id="{8B3F8606-4272-5B1A-F6E8-E3F75044AE7E}"/>
              </a:ext>
            </a:extLst>
          </p:cNvPr>
          <p:cNvSpPr>
            <a:spLocks noGrp="1"/>
          </p:cNvSpPr>
          <p:nvPr>
            <p:ph type="body" sz="quarter" idx="10"/>
          </p:nvPr>
        </p:nvSpPr>
        <p:spPr/>
        <p:txBody>
          <a:bodyPr/>
          <a:lstStyle/>
          <a:p>
            <a:r>
              <a:rPr lang="en-US" dirty="0"/>
              <a:t>There are two primary communication methods available in Pathways: </a:t>
            </a:r>
            <a:r>
              <a:rPr lang="en-US" b="1" dirty="0">
                <a:solidFill>
                  <a:schemeClr val="accent1"/>
                </a:solidFill>
              </a:rPr>
              <a:t>Email</a:t>
            </a:r>
            <a:r>
              <a:rPr lang="en-US" b="1" dirty="0"/>
              <a:t> </a:t>
            </a:r>
            <a:r>
              <a:rPr lang="en-US" dirty="0"/>
              <a:t>and </a:t>
            </a:r>
            <a:r>
              <a:rPr lang="en-US" b="1" dirty="0">
                <a:solidFill>
                  <a:schemeClr val="accent1"/>
                </a:solidFill>
              </a:rPr>
              <a:t>Text</a:t>
            </a:r>
            <a:r>
              <a:rPr lang="en-US" dirty="0"/>
              <a:t>. </a:t>
            </a:r>
          </a:p>
          <a:p>
            <a:r>
              <a:rPr lang="en-US" dirty="0"/>
              <a:t>The type of message, as well as Pitt’s configurations and policies, dictate the appropriate method for communication. </a:t>
            </a:r>
          </a:p>
        </p:txBody>
      </p:sp>
      <p:sp>
        <p:nvSpPr>
          <p:cNvPr id="3" name="Text Placeholder 2">
            <a:extLst>
              <a:ext uri="{FF2B5EF4-FFF2-40B4-BE49-F238E27FC236}">
                <a16:creationId xmlns:a16="http://schemas.microsoft.com/office/drawing/2014/main" id="{35F92EB4-5C31-1D61-8E85-993D1843E71E}"/>
              </a:ext>
            </a:extLst>
          </p:cNvPr>
          <p:cNvSpPr>
            <a:spLocks noGrp="1"/>
          </p:cNvSpPr>
          <p:nvPr>
            <p:ph type="body" sz="quarter" idx="14"/>
          </p:nvPr>
        </p:nvSpPr>
        <p:spPr/>
        <p:txBody>
          <a:bodyPr/>
          <a:lstStyle/>
          <a:p>
            <a:r>
              <a:rPr lang="en-US" i="1"/>
              <a:t>Introduction to Pathways</a:t>
            </a:r>
          </a:p>
        </p:txBody>
      </p:sp>
      <p:sp>
        <p:nvSpPr>
          <p:cNvPr id="5" name="Slide Number Placeholder 4">
            <a:extLst>
              <a:ext uri="{FF2B5EF4-FFF2-40B4-BE49-F238E27FC236}">
                <a16:creationId xmlns:a16="http://schemas.microsoft.com/office/drawing/2014/main" id="{00AB2C54-79CC-11E5-0D38-36EDAC50D534}"/>
              </a:ext>
            </a:extLst>
          </p:cNvPr>
          <p:cNvSpPr>
            <a:spLocks noGrp="1"/>
          </p:cNvSpPr>
          <p:nvPr>
            <p:ph type="sldNum" sz="quarter" idx="4"/>
          </p:nvPr>
        </p:nvSpPr>
        <p:spPr/>
        <p:txBody>
          <a:bodyPr/>
          <a:lstStyle/>
          <a:p>
            <a:r>
              <a:rPr lang="en-US" b="1">
                <a:solidFill>
                  <a:schemeClr val="accent2"/>
                </a:solidFill>
                <a:latin typeface="Aptos" panose="020B0004020202020204" pitchFamily="34" charset="0"/>
                <a:cs typeface="Arial" panose="020B0604020202020204" pitchFamily="34" charset="0"/>
              </a:rPr>
              <a:t>Slide </a:t>
            </a:r>
            <a:fld id="{7CD06EFF-F9A5-9E40-A502-3D98189BE54D}" type="slidenum">
              <a:rPr lang="en-US" b="1" smtClean="0">
                <a:solidFill>
                  <a:schemeClr val="accent2"/>
                </a:solidFill>
                <a:latin typeface="Aptos" panose="020B0004020202020204" pitchFamily="34" charset="0"/>
                <a:cs typeface="Arial" panose="020B0604020202020204" pitchFamily="34" charset="0"/>
              </a:rPr>
              <a:pPr/>
              <a:t>18</a:t>
            </a:fld>
            <a:endParaRPr lang="en-US" b="1">
              <a:solidFill>
                <a:schemeClr val="accent2"/>
              </a:solidFill>
              <a:latin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16444901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5EE63A3-6057-882A-675D-F8EFEBDE902D}"/>
              </a:ext>
            </a:extLst>
          </p:cNvPr>
          <p:cNvSpPr>
            <a:spLocks noGrp="1"/>
          </p:cNvSpPr>
          <p:nvPr>
            <p:ph type="title" idx="4294967295"/>
          </p:nvPr>
        </p:nvSpPr>
        <p:spPr>
          <a:xfrm>
            <a:off x="992188" y="476250"/>
            <a:ext cx="10758487" cy="715963"/>
          </a:xfrm>
          <a:prstGeom prst="rect">
            <a:avLst/>
          </a:prstGeom>
          <a:noFill/>
          <a:ln>
            <a:noFill/>
            <a:prstDash/>
          </a:ln>
          <a:effectLst/>
        </p:spPr>
        <p:txBody>
          <a:bodyPr rot="0" spcFirstLastPara="0" vertOverflow="overflow" horzOverflow="overflow" vert="horz" wrap="square" lIns="0" tIns="45720" rIns="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chemeClr val="accent1"/>
              </a:buClr>
              <a:buSzTx/>
              <a:buFontTx/>
              <a:buNone/>
              <a:tabLst/>
              <a:defRPr/>
            </a:pPr>
            <a:r>
              <a:rPr kumimoji="0" lang="en-US" sz="4000" b="1" i="0" u="none" strike="noStrike" kern="1200" cap="none" spc="0" normalizeH="0" baseline="0" noProof="0" dirty="0">
                <a:ln>
                  <a:noFill/>
                </a:ln>
                <a:solidFill>
                  <a:schemeClr val="accent1"/>
                </a:solidFill>
                <a:effectLst/>
                <a:uLnTx/>
                <a:uFillTx/>
                <a:latin typeface="Aptos" panose="020B0004020202020204" pitchFamily="34" charset="0"/>
                <a:ea typeface="+mn-ea"/>
                <a:cs typeface="Arial" panose="020B0604020202020204" pitchFamily="34" charset="0"/>
              </a:rPr>
              <a:t>Messaging Students</a:t>
            </a:r>
          </a:p>
        </p:txBody>
      </p:sp>
      <p:sp>
        <p:nvSpPr>
          <p:cNvPr id="6" name="Text Placeholder 5">
            <a:extLst>
              <a:ext uri="{FF2B5EF4-FFF2-40B4-BE49-F238E27FC236}">
                <a16:creationId xmlns:a16="http://schemas.microsoft.com/office/drawing/2014/main" id="{6DCB3AD6-C4E3-CA6A-D63C-11133D176A37}"/>
              </a:ext>
            </a:extLst>
          </p:cNvPr>
          <p:cNvSpPr>
            <a:spLocks noGrp="1"/>
          </p:cNvSpPr>
          <p:nvPr>
            <p:ph type="body" sz="quarter" idx="10"/>
          </p:nvPr>
        </p:nvSpPr>
        <p:spPr/>
        <p:txBody>
          <a:bodyPr/>
          <a:lstStyle/>
          <a:p>
            <a:pPr marL="0" indent="0" algn="ctr">
              <a:buNone/>
            </a:pPr>
            <a:r>
              <a:rPr lang="en-US" b="1" dirty="0">
                <a:solidFill>
                  <a:schemeClr val="accent1"/>
                </a:solidFill>
              </a:rPr>
              <a:t>Email</a:t>
            </a:r>
          </a:p>
          <a:p>
            <a:r>
              <a:rPr lang="en-US" dirty="0"/>
              <a:t>Messaging multiple students functions like a Bcc email.</a:t>
            </a:r>
          </a:p>
          <a:p>
            <a:r>
              <a:rPr lang="en-US" dirty="0"/>
              <a:t>When a student replies to your email message, you will receive the response via email, and you can see and reply within Pathways or your desktop/mobile email app.</a:t>
            </a:r>
          </a:p>
          <a:p>
            <a:pPr marL="0" indent="0">
              <a:buNone/>
            </a:pPr>
            <a:endParaRPr lang="en-US" dirty="0"/>
          </a:p>
        </p:txBody>
      </p:sp>
      <p:sp>
        <p:nvSpPr>
          <p:cNvPr id="8" name="Text Placeholder 7">
            <a:extLst>
              <a:ext uri="{FF2B5EF4-FFF2-40B4-BE49-F238E27FC236}">
                <a16:creationId xmlns:a16="http://schemas.microsoft.com/office/drawing/2014/main" id="{43372828-418F-8538-10AE-F95815BCAF96}"/>
              </a:ext>
            </a:extLst>
          </p:cNvPr>
          <p:cNvSpPr>
            <a:spLocks noGrp="1"/>
          </p:cNvSpPr>
          <p:nvPr>
            <p:ph type="body" sz="quarter" idx="17"/>
          </p:nvPr>
        </p:nvSpPr>
        <p:spPr>
          <a:xfrm>
            <a:off x="6816780" y="1668250"/>
            <a:ext cx="4929802" cy="4293164"/>
          </a:xfrm>
        </p:spPr>
        <p:txBody>
          <a:bodyPr>
            <a:normAutofit fontScale="70000" lnSpcReduction="20000"/>
          </a:bodyPr>
          <a:lstStyle/>
          <a:p>
            <a:pPr marL="0" indent="0" algn="ctr">
              <a:buNone/>
            </a:pPr>
            <a:r>
              <a:rPr lang="en-US" sz="2600" b="1" dirty="0">
                <a:solidFill>
                  <a:schemeClr val="accent1"/>
                </a:solidFill>
              </a:rPr>
              <a:t>Text Message (SMS)</a:t>
            </a:r>
          </a:p>
          <a:p>
            <a:r>
              <a:rPr lang="en-US" sz="2600" dirty="0"/>
              <a:t>SMS messages to multiple students appear as an individual text.</a:t>
            </a:r>
          </a:p>
          <a:p>
            <a:r>
              <a:rPr lang="en-US" sz="2600" b="1" dirty="0"/>
              <a:t>Texts sent to 1000 students or less </a:t>
            </a:r>
            <a:r>
              <a:rPr lang="en-US" sz="2600" dirty="0"/>
              <a:t>will come from a random pooled phone number. If a student texts back, you will get the response via email. If you message back from within Pathways; it will go back to the student as a text.</a:t>
            </a:r>
          </a:p>
          <a:p>
            <a:r>
              <a:rPr lang="en-US" sz="2600" b="1" dirty="0"/>
              <a:t>Texts sent to 1000+ students </a:t>
            </a:r>
            <a:r>
              <a:rPr lang="en-US" sz="2600" dirty="0"/>
              <a:t>will come from the bulk message number, (412) 866-1787, and students cannot text back.</a:t>
            </a:r>
          </a:p>
          <a:p>
            <a:r>
              <a:rPr lang="en-US" sz="2600" dirty="0"/>
              <a:t>Students </a:t>
            </a:r>
            <a:r>
              <a:rPr lang="en-US" sz="2600" b="1" dirty="0"/>
              <a:t>can opt-out </a:t>
            </a:r>
            <a:r>
              <a:rPr lang="en-US" sz="2600" dirty="0"/>
              <a:t>of receiving bulk text messages. If a student has opted out of text messages, then texts from the pooled number or short code will be delivered via email instead.</a:t>
            </a:r>
          </a:p>
          <a:p>
            <a:pPr marL="0" indent="0">
              <a:buNone/>
            </a:pPr>
            <a:endParaRPr lang="en-US" dirty="0"/>
          </a:p>
        </p:txBody>
      </p:sp>
      <p:sp>
        <p:nvSpPr>
          <p:cNvPr id="7" name="Text Placeholder 6">
            <a:extLst>
              <a:ext uri="{FF2B5EF4-FFF2-40B4-BE49-F238E27FC236}">
                <a16:creationId xmlns:a16="http://schemas.microsoft.com/office/drawing/2014/main" id="{23ED4B74-EF92-C8A8-DFD7-653290778C5C}"/>
              </a:ext>
            </a:extLst>
          </p:cNvPr>
          <p:cNvSpPr>
            <a:spLocks noGrp="1"/>
          </p:cNvSpPr>
          <p:nvPr>
            <p:ph type="body" sz="quarter" idx="14"/>
          </p:nvPr>
        </p:nvSpPr>
        <p:spPr/>
        <p:txBody>
          <a:bodyPr/>
          <a:lstStyle/>
          <a:p>
            <a:r>
              <a:rPr lang="en-US" i="1"/>
              <a:t>Introduction to Pathways</a:t>
            </a:r>
          </a:p>
        </p:txBody>
      </p:sp>
      <p:sp>
        <p:nvSpPr>
          <p:cNvPr id="5" name="Slide Number Placeholder 4">
            <a:extLst>
              <a:ext uri="{FF2B5EF4-FFF2-40B4-BE49-F238E27FC236}">
                <a16:creationId xmlns:a16="http://schemas.microsoft.com/office/drawing/2014/main" id="{303C5D33-8EC8-FC3D-1AB4-31638165DDCF}"/>
              </a:ext>
            </a:extLst>
          </p:cNvPr>
          <p:cNvSpPr>
            <a:spLocks noGrp="1"/>
          </p:cNvSpPr>
          <p:nvPr>
            <p:ph type="sldNum" sz="quarter" idx="4"/>
          </p:nvPr>
        </p:nvSpPr>
        <p:spPr/>
        <p:txBody>
          <a:bodyPr/>
          <a:lstStyle/>
          <a:p>
            <a:r>
              <a:rPr lang="en-US" b="1">
                <a:solidFill>
                  <a:schemeClr val="accent2"/>
                </a:solidFill>
                <a:latin typeface="Aptos" panose="020B0004020202020204" pitchFamily="34" charset="0"/>
                <a:cs typeface="Arial" panose="020B0604020202020204" pitchFamily="34" charset="0"/>
              </a:rPr>
              <a:t>Slide </a:t>
            </a:r>
            <a:fld id="{7CD06EFF-F9A5-9E40-A502-3D98189BE54D}" type="slidenum">
              <a:rPr lang="en-US" b="1" smtClean="0">
                <a:solidFill>
                  <a:schemeClr val="accent2"/>
                </a:solidFill>
                <a:latin typeface="Aptos" panose="020B0004020202020204" pitchFamily="34" charset="0"/>
                <a:cs typeface="Arial" panose="020B0604020202020204" pitchFamily="34" charset="0"/>
              </a:rPr>
              <a:pPr/>
              <a:t>19</a:t>
            </a:fld>
            <a:endParaRPr lang="en-US" b="1">
              <a:solidFill>
                <a:schemeClr val="accent2"/>
              </a:solidFill>
              <a:latin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1261751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44DF2-6F3D-3422-9B69-CDED73DC96F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DEBBB96-839F-5F2A-1368-73D961C2D0FB}"/>
              </a:ext>
            </a:extLst>
          </p:cNvPr>
          <p:cNvSpPr>
            <a:spLocks noGrp="1"/>
          </p:cNvSpPr>
          <p:nvPr>
            <p:ph type="title" idx="4294967295"/>
          </p:nvPr>
        </p:nvSpPr>
        <p:spPr>
          <a:xfrm>
            <a:off x="992188" y="476250"/>
            <a:ext cx="10758487" cy="715963"/>
          </a:xfrm>
          <a:prstGeom prst="rect">
            <a:avLst/>
          </a:prstGeom>
          <a:noFill/>
          <a:ln>
            <a:noFill/>
            <a:prstDash/>
          </a:ln>
          <a:effectLst/>
        </p:spPr>
        <p:txBody>
          <a:bodyPr rot="0" spcFirstLastPara="0" vertOverflow="overflow" horzOverflow="overflow" vert="horz" wrap="square" lIns="0" tIns="45720" rIns="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chemeClr val="accent1"/>
              </a:buClr>
              <a:buSzTx/>
              <a:buFontTx/>
              <a:buNone/>
              <a:tabLst/>
              <a:defRPr/>
            </a:pPr>
            <a:r>
              <a:rPr kumimoji="0" lang="en-US" sz="4000" b="1" i="0" u="none" strike="noStrike" kern="1200" cap="none" spc="0" normalizeH="0" baseline="0" noProof="0" dirty="0">
                <a:ln>
                  <a:noFill/>
                </a:ln>
                <a:solidFill>
                  <a:schemeClr val="accent1"/>
                </a:solidFill>
                <a:effectLst/>
                <a:uLnTx/>
                <a:uFillTx/>
                <a:latin typeface="Aptos" panose="020B0004020202020204" pitchFamily="34" charset="0"/>
                <a:ea typeface="+mn-ea"/>
                <a:cs typeface="Arial" panose="020B0604020202020204" pitchFamily="34" charset="0"/>
              </a:rPr>
              <a:t>Introduction to Pathways</a:t>
            </a:r>
          </a:p>
        </p:txBody>
      </p:sp>
      <p:sp>
        <p:nvSpPr>
          <p:cNvPr id="4" name="Text Placeholder 3">
            <a:extLst>
              <a:ext uri="{FF2B5EF4-FFF2-40B4-BE49-F238E27FC236}">
                <a16:creationId xmlns:a16="http://schemas.microsoft.com/office/drawing/2014/main" id="{23BB0DD4-E39A-C1FE-DC41-2EDAF36B0701}"/>
              </a:ext>
            </a:extLst>
          </p:cNvPr>
          <p:cNvSpPr>
            <a:spLocks noGrp="1"/>
          </p:cNvSpPr>
          <p:nvPr>
            <p:ph type="body" sz="quarter" idx="10"/>
          </p:nvPr>
        </p:nvSpPr>
        <p:spPr>
          <a:xfrm>
            <a:off x="991699" y="1668249"/>
            <a:ext cx="4929802" cy="3807265"/>
          </a:xfrm>
        </p:spPr>
        <p:txBody>
          <a:bodyPr>
            <a:normAutofit lnSpcReduction="10000"/>
          </a:bodyPr>
          <a:lstStyle/>
          <a:p>
            <a:r>
              <a:rPr lang="en-US" sz="1800" b="1" dirty="0">
                <a:solidFill>
                  <a:schemeClr val="accent1"/>
                </a:solidFill>
                <a:latin typeface="Aptos" panose="020B0004020202020204" pitchFamily="34" charset="0"/>
              </a:rPr>
              <a:t>Pathways Overview </a:t>
            </a:r>
            <a:r>
              <a:rPr lang="en-US" sz="2000" b="1" dirty="0">
                <a:solidFill>
                  <a:srgbClr val="003594"/>
                </a:solidFill>
                <a:latin typeface="Aptos" panose="020B0004020202020204" pitchFamily="34" charset="0"/>
              </a:rPr>
              <a:t>|</a:t>
            </a:r>
            <a:r>
              <a:rPr lang="en-US" sz="2000" dirty="0">
                <a:solidFill>
                  <a:srgbClr val="003594"/>
                </a:solidFill>
                <a:latin typeface="Aptos" panose="020B0004020202020204" pitchFamily="34" charset="0"/>
              </a:rPr>
              <a:t> </a:t>
            </a:r>
            <a:r>
              <a:rPr lang="en-US" sz="1800" b="1" dirty="0">
                <a:solidFill>
                  <a:schemeClr val="accent1"/>
                </a:solidFill>
                <a:latin typeface="Aptos" panose="020B0004020202020204" pitchFamily="34" charset="0"/>
              </a:rPr>
              <a:t>Appointment Scheduling | Messaging Students | Navigate360 Student</a:t>
            </a:r>
            <a:br>
              <a:rPr lang="en-US" sz="1800" dirty="0">
                <a:latin typeface="Aptos" panose="020B0004020202020204" pitchFamily="34" charset="0"/>
              </a:rPr>
            </a:br>
            <a:endParaRPr lang="en-US" sz="1800" dirty="0">
              <a:latin typeface="Aptos" panose="020B0004020202020204" pitchFamily="34" charset="0"/>
            </a:endParaRPr>
          </a:p>
          <a:p>
            <a:r>
              <a:rPr lang="en-US" sz="1800" dirty="0">
                <a:latin typeface="Aptos" panose="020B0004020202020204" pitchFamily="34" charset="0"/>
              </a:rPr>
              <a:t>Pathways and PeopleSoft | Utilizing Student Lists and Appointment Campaigns</a:t>
            </a:r>
            <a:br>
              <a:rPr lang="en-US" sz="1800" dirty="0">
                <a:latin typeface="Aptos" panose="020B0004020202020204" pitchFamily="34" charset="0"/>
              </a:rPr>
            </a:br>
            <a:endParaRPr lang="en-US" sz="1800" dirty="0">
              <a:latin typeface="Aptos" panose="020B0004020202020204" pitchFamily="34" charset="0"/>
            </a:endParaRPr>
          </a:p>
          <a:p>
            <a:r>
              <a:rPr lang="en-US" sz="1800" dirty="0">
                <a:latin typeface="Aptos" panose="020B0004020202020204" pitchFamily="34" charset="0"/>
              </a:rPr>
              <a:t>Documentation in Pathways: Appointment Summaries and Notes</a:t>
            </a:r>
            <a:br>
              <a:rPr lang="en-US" sz="1800" dirty="0">
                <a:latin typeface="Aptos" panose="020B0004020202020204" pitchFamily="34" charset="0"/>
              </a:rPr>
            </a:br>
            <a:endParaRPr lang="en-US" sz="1800" dirty="0">
              <a:latin typeface="Aptos" panose="020B0004020202020204" pitchFamily="34" charset="0"/>
            </a:endParaRPr>
          </a:p>
          <a:p>
            <a:r>
              <a:rPr lang="en-US" sz="1800" dirty="0">
                <a:latin typeface="Aptos" panose="020B0004020202020204" pitchFamily="34" charset="0"/>
              </a:rPr>
              <a:t>Pathways Referrals and Case Management</a:t>
            </a:r>
            <a:br>
              <a:rPr lang="en-US" sz="1800" dirty="0">
                <a:latin typeface="Aptos" panose="020B0004020202020204" pitchFamily="34" charset="0"/>
              </a:rPr>
            </a:br>
            <a:endParaRPr lang="en-US" sz="1800" dirty="0">
              <a:latin typeface="Aptos" panose="020B0004020202020204" pitchFamily="34" charset="0"/>
            </a:endParaRPr>
          </a:p>
          <a:p>
            <a:r>
              <a:rPr lang="en-US" sz="1800" dirty="0">
                <a:solidFill>
                  <a:schemeClr val="accent6"/>
                </a:solidFill>
                <a:latin typeface="Aptos" panose="020B0004020202020204" pitchFamily="34" charset="0"/>
              </a:rPr>
              <a:t>Pathways Data | Advanced Searching and Reports</a:t>
            </a:r>
          </a:p>
        </p:txBody>
      </p:sp>
      <p:sp>
        <p:nvSpPr>
          <p:cNvPr id="14" name="Text Placeholder 4">
            <a:extLst>
              <a:ext uri="{FF2B5EF4-FFF2-40B4-BE49-F238E27FC236}">
                <a16:creationId xmlns:a16="http://schemas.microsoft.com/office/drawing/2014/main" id="{A5866BE0-F594-18C8-8D77-FF039E742CD1}"/>
              </a:ext>
            </a:extLst>
          </p:cNvPr>
          <p:cNvSpPr>
            <a:spLocks noGrp="1"/>
          </p:cNvSpPr>
          <p:nvPr>
            <p:ph type="body" sz="quarter" idx="17"/>
          </p:nvPr>
        </p:nvSpPr>
        <p:spPr>
          <a:xfrm>
            <a:off x="6816780" y="1668249"/>
            <a:ext cx="4929802" cy="3807265"/>
          </a:xfrm>
        </p:spPr>
        <p:txBody>
          <a:bodyPr>
            <a:normAutofit lnSpcReduction="10000"/>
          </a:bodyPr>
          <a:lstStyle/>
          <a:p>
            <a:pPr marL="0" indent="0">
              <a:buNone/>
            </a:pPr>
            <a:r>
              <a:rPr lang="en-US" dirty="0">
                <a:latin typeface="Aptos" panose="020B0004020202020204" pitchFamily="34" charset="0"/>
              </a:rPr>
              <a:t>In this session, we’ll provide an overview of Pathways and its impacts, along with some of its main features and functionalities, including appointment scheduling, messaging students, and Navigate360 Student. By the end of this session, you'll have a better understanding of what Pathways is &amp; why it matters, some of its core features, and where to find additional resources and support when needed.</a:t>
            </a:r>
          </a:p>
        </p:txBody>
      </p:sp>
      <p:sp>
        <p:nvSpPr>
          <p:cNvPr id="6" name="Slide Number Placeholder 5">
            <a:extLst>
              <a:ext uri="{FF2B5EF4-FFF2-40B4-BE49-F238E27FC236}">
                <a16:creationId xmlns:a16="http://schemas.microsoft.com/office/drawing/2014/main" id="{FFEF1D5E-3792-F085-A3EA-38FD4E415A68}"/>
              </a:ext>
            </a:extLst>
          </p:cNvPr>
          <p:cNvSpPr>
            <a:spLocks noGrp="1"/>
          </p:cNvSpPr>
          <p:nvPr>
            <p:ph type="sldNum" sz="quarter" idx="4"/>
          </p:nvPr>
        </p:nvSpPr>
        <p:spPr>
          <a:xfrm>
            <a:off x="5987089" y="6471359"/>
            <a:ext cx="2743200" cy="365125"/>
          </a:xfrm>
        </p:spPr>
        <p:txBody>
          <a:bodyPr anchor="ctr">
            <a:normAutofit/>
          </a:bodyPr>
          <a:lstStyle/>
          <a:p>
            <a:pPr>
              <a:spcAft>
                <a:spcPts val="600"/>
              </a:spcAft>
            </a:pPr>
            <a:r>
              <a:rPr lang="en-US" b="1">
                <a:solidFill>
                  <a:schemeClr val="accent2"/>
                </a:solidFill>
              </a:rPr>
              <a:t>Slide </a:t>
            </a:r>
            <a:fld id="{7CD06EFF-F9A5-9E40-A502-3D98189BE54D}" type="slidenum">
              <a:rPr lang="en-US" b="1" smtClean="0">
                <a:solidFill>
                  <a:schemeClr val="accent2"/>
                </a:solidFill>
              </a:rPr>
              <a:pPr>
                <a:spcAft>
                  <a:spcPts val="600"/>
                </a:spcAft>
              </a:pPr>
              <a:t>2</a:t>
            </a:fld>
            <a:endParaRPr lang="en-US" b="1">
              <a:solidFill>
                <a:schemeClr val="accent2"/>
              </a:solidFill>
            </a:endParaRPr>
          </a:p>
        </p:txBody>
      </p:sp>
      <p:sp>
        <p:nvSpPr>
          <p:cNvPr id="12" name="Text Placeholder 2">
            <a:extLst>
              <a:ext uri="{FF2B5EF4-FFF2-40B4-BE49-F238E27FC236}">
                <a16:creationId xmlns:a16="http://schemas.microsoft.com/office/drawing/2014/main" id="{71318243-D733-99D0-32CC-BD200FE21A56}"/>
              </a:ext>
            </a:extLst>
          </p:cNvPr>
          <p:cNvSpPr>
            <a:spLocks noGrp="1"/>
          </p:cNvSpPr>
          <p:nvPr>
            <p:ph type="body" sz="quarter" idx="14"/>
          </p:nvPr>
        </p:nvSpPr>
        <p:spPr>
          <a:xfrm>
            <a:off x="992026" y="6466113"/>
            <a:ext cx="7945496" cy="375619"/>
          </a:xfrm>
        </p:spPr>
        <p:txBody>
          <a:bodyPr/>
          <a:lstStyle/>
          <a:p>
            <a:r>
              <a:rPr lang="en-US" i="1" dirty="0">
                <a:latin typeface="Aptos" panose="020B0004020202020204" pitchFamily="34" charset="0"/>
              </a:rPr>
              <a:t>Introduction to Pathways</a:t>
            </a:r>
          </a:p>
        </p:txBody>
      </p:sp>
    </p:spTree>
    <p:extLst>
      <p:ext uri="{BB962C8B-B14F-4D97-AF65-F5344CB8AC3E}">
        <p14:creationId xmlns:p14="http://schemas.microsoft.com/office/powerpoint/2010/main" val="16028912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F4BF0E-7BC2-B066-1B70-B9D712FB5041}"/>
              </a:ext>
            </a:extLst>
          </p:cNvPr>
          <p:cNvSpPr>
            <a:spLocks noGrp="1"/>
          </p:cNvSpPr>
          <p:nvPr>
            <p:ph type="title" idx="4294967295"/>
          </p:nvPr>
        </p:nvSpPr>
        <p:spPr>
          <a:xfrm>
            <a:off x="992188" y="476250"/>
            <a:ext cx="10758487" cy="715963"/>
          </a:xfrm>
          <a:prstGeom prst="rect">
            <a:avLst/>
          </a:prstGeom>
          <a:noFill/>
          <a:ln>
            <a:noFill/>
            <a:prstDash/>
          </a:ln>
          <a:effectLst/>
        </p:spPr>
        <p:txBody>
          <a:bodyPr rot="0" spcFirstLastPara="0" vertOverflow="overflow" horzOverflow="overflow" vert="horz" wrap="square" lIns="0" tIns="45720" rIns="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chemeClr val="accent1"/>
              </a:buClr>
              <a:buSzTx/>
              <a:buFontTx/>
              <a:buNone/>
              <a:tabLst/>
              <a:defRPr/>
            </a:pPr>
            <a:r>
              <a:rPr kumimoji="0" lang="en-US" sz="4000" b="1" i="0" u="none" strike="noStrike" kern="1200" cap="none" spc="0" normalizeH="0" baseline="0" noProof="0" dirty="0">
                <a:ln>
                  <a:noFill/>
                </a:ln>
                <a:solidFill>
                  <a:schemeClr val="accent1"/>
                </a:solidFill>
                <a:effectLst/>
                <a:uLnTx/>
                <a:uFillTx/>
                <a:latin typeface="Aptos" panose="020B0004020202020204" pitchFamily="34" charset="0"/>
                <a:ea typeface="+mn-ea"/>
                <a:cs typeface="Arial" panose="020B0604020202020204" pitchFamily="34" charset="0"/>
              </a:rPr>
              <a:t>Messaging Students – Policies &amp; Guidelines</a:t>
            </a:r>
          </a:p>
        </p:txBody>
      </p:sp>
      <p:sp>
        <p:nvSpPr>
          <p:cNvPr id="4" name="Text Placeholder 3">
            <a:extLst>
              <a:ext uri="{FF2B5EF4-FFF2-40B4-BE49-F238E27FC236}">
                <a16:creationId xmlns:a16="http://schemas.microsoft.com/office/drawing/2014/main" id="{1744FD24-1220-F87E-FB63-6A1CD1649553}"/>
              </a:ext>
            </a:extLst>
          </p:cNvPr>
          <p:cNvSpPr>
            <a:spLocks noGrp="1"/>
          </p:cNvSpPr>
          <p:nvPr>
            <p:ph type="body" sz="quarter" idx="10"/>
          </p:nvPr>
        </p:nvSpPr>
        <p:spPr/>
        <p:txBody>
          <a:bodyPr/>
          <a:lstStyle/>
          <a:p>
            <a:r>
              <a:rPr lang="en-US" dirty="0"/>
              <a:t>Texting should be reserved for important or time sensitive messages. </a:t>
            </a:r>
          </a:p>
          <a:p>
            <a:r>
              <a:rPr lang="en-US" dirty="0"/>
              <a:t>Resources</a:t>
            </a:r>
          </a:p>
          <a:p>
            <a:pPr lvl="1">
              <a:buFont typeface="Arial" panose="020B0604020202020204" pitchFamily="34" charset="0"/>
              <a:buChar char="•"/>
            </a:pPr>
            <a:r>
              <a:rPr lang="en-US" dirty="0"/>
              <a:t>See the Pathways website for the </a:t>
            </a:r>
            <a:r>
              <a:rPr lang="en-US" i="1" u="sng" dirty="0">
                <a:solidFill>
                  <a:schemeClr val="accent1">
                    <a:lumMod val="60000"/>
                    <a:lumOff val="40000"/>
                  </a:schemeClr>
                </a:solidFill>
                <a:hlinkClick r:id="rId3">
                  <a:extLst>
                    <a:ext uri="{A12FA001-AC4F-418D-AE19-62706E023703}">
                      <ahyp:hlinkClr xmlns:ahyp="http://schemas.microsoft.com/office/drawing/2018/hyperlinkcolor" val="tx"/>
                    </a:ext>
                  </a:extLst>
                </a:hlinkClick>
              </a:rPr>
              <a:t>text messaging policy</a:t>
            </a:r>
            <a:r>
              <a:rPr lang="en-US" i="1" dirty="0">
                <a:solidFill>
                  <a:schemeClr val="accent1">
                    <a:lumMod val="60000"/>
                    <a:lumOff val="40000"/>
                  </a:schemeClr>
                </a:solidFill>
              </a:rPr>
              <a:t> </a:t>
            </a:r>
            <a:r>
              <a:rPr lang="en-US" dirty="0"/>
              <a:t>and </a:t>
            </a:r>
            <a:r>
              <a:rPr lang="en-US" i="1" u="sng" dirty="0">
                <a:solidFill>
                  <a:schemeClr val="accent1">
                    <a:lumMod val="60000"/>
                    <a:lumOff val="40000"/>
                  </a:schemeClr>
                </a:solidFill>
                <a:hlinkClick r:id="rId4">
                  <a:extLst>
                    <a:ext uri="{A12FA001-AC4F-418D-AE19-62706E023703}">
                      <ahyp:hlinkClr xmlns:ahyp="http://schemas.microsoft.com/office/drawing/2018/hyperlinkcolor" val="tx"/>
                    </a:ext>
                  </a:extLst>
                </a:hlinkClick>
              </a:rPr>
              <a:t>communication guidelines</a:t>
            </a:r>
            <a:r>
              <a:rPr lang="en-US" dirty="0"/>
              <a:t>.​</a:t>
            </a:r>
          </a:p>
        </p:txBody>
      </p:sp>
      <p:sp>
        <p:nvSpPr>
          <p:cNvPr id="3" name="Text Placeholder 2">
            <a:extLst>
              <a:ext uri="{FF2B5EF4-FFF2-40B4-BE49-F238E27FC236}">
                <a16:creationId xmlns:a16="http://schemas.microsoft.com/office/drawing/2014/main" id="{CB787964-0A96-A714-1893-521984F7CE96}"/>
              </a:ext>
            </a:extLst>
          </p:cNvPr>
          <p:cNvSpPr>
            <a:spLocks noGrp="1"/>
          </p:cNvSpPr>
          <p:nvPr>
            <p:ph type="body" sz="quarter" idx="14"/>
          </p:nvPr>
        </p:nvSpPr>
        <p:spPr/>
        <p:txBody>
          <a:bodyPr/>
          <a:lstStyle/>
          <a:p>
            <a:r>
              <a:rPr lang="en-US" i="1"/>
              <a:t>Introduction to Pathways</a:t>
            </a:r>
          </a:p>
        </p:txBody>
      </p:sp>
      <p:sp>
        <p:nvSpPr>
          <p:cNvPr id="5" name="Slide Number Placeholder 4">
            <a:extLst>
              <a:ext uri="{FF2B5EF4-FFF2-40B4-BE49-F238E27FC236}">
                <a16:creationId xmlns:a16="http://schemas.microsoft.com/office/drawing/2014/main" id="{EA739C2A-D923-03D1-3F33-DBEB17378616}"/>
              </a:ext>
            </a:extLst>
          </p:cNvPr>
          <p:cNvSpPr>
            <a:spLocks noGrp="1"/>
          </p:cNvSpPr>
          <p:nvPr>
            <p:ph type="sldNum" sz="quarter" idx="4"/>
          </p:nvPr>
        </p:nvSpPr>
        <p:spPr/>
        <p:txBody>
          <a:bodyPr/>
          <a:lstStyle/>
          <a:p>
            <a:r>
              <a:rPr lang="en-US" b="1">
                <a:solidFill>
                  <a:schemeClr val="accent2"/>
                </a:solidFill>
                <a:latin typeface="Aptos" panose="020B0004020202020204" pitchFamily="34" charset="0"/>
                <a:cs typeface="Arial" panose="020B0604020202020204" pitchFamily="34" charset="0"/>
              </a:rPr>
              <a:t>Slide </a:t>
            </a:r>
            <a:fld id="{7CD06EFF-F9A5-9E40-A502-3D98189BE54D}" type="slidenum">
              <a:rPr lang="en-US" b="1" smtClean="0">
                <a:solidFill>
                  <a:schemeClr val="accent2"/>
                </a:solidFill>
                <a:latin typeface="Aptos" panose="020B0004020202020204" pitchFamily="34" charset="0"/>
                <a:cs typeface="Arial" panose="020B0604020202020204" pitchFamily="34" charset="0"/>
              </a:rPr>
              <a:pPr/>
              <a:t>20</a:t>
            </a:fld>
            <a:endParaRPr lang="en-US" b="1">
              <a:solidFill>
                <a:schemeClr val="accent2"/>
              </a:solidFill>
              <a:latin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5386179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BF2906B-0BD5-6E3F-F2C0-414CEFE62639}"/>
              </a:ext>
            </a:extLst>
          </p:cNvPr>
          <p:cNvSpPr>
            <a:spLocks noGrp="1"/>
          </p:cNvSpPr>
          <p:nvPr>
            <p:ph type="title" idx="4294967295"/>
          </p:nvPr>
        </p:nvSpPr>
        <p:spPr>
          <a:xfrm>
            <a:off x="855663" y="1309688"/>
            <a:ext cx="10059987" cy="1306512"/>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rmAutofit/>
          </a:bodyPr>
          <a:lstStyle/>
          <a:p>
            <a:pPr marL="0" marR="0" lvl="0" indent="0" algn="l" defTabSz="914400" rtl="0" eaLnBrk="1" fontAlgn="auto" latinLnBrk="0" hangingPunct="1">
              <a:lnSpc>
                <a:spcPts val="5600"/>
              </a:lnSpc>
              <a:spcBef>
                <a:spcPts val="1000"/>
              </a:spcBef>
              <a:spcAft>
                <a:spcPts val="0"/>
              </a:spcAft>
              <a:buClr>
                <a:schemeClr val="accent1"/>
              </a:buClr>
              <a:buSzTx/>
              <a:buFontTx/>
              <a:buNone/>
              <a:tabLst/>
              <a:defRPr/>
            </a:pPr>
            <a:r>
              <a:rPr kumimoji="0" lang="en-US" sz="6600" b="1" i="0" u="none" strike="noStrike" kern="1200" cap="none" spc="0" normalizeH="0" baseline="0" noProof="0" dirty="0">
                <a:ln>
                  <a:noFill/>
                </a:ln>
                <a:solidFill>
                  <a:schemeClr val="accent2"/>
                </a:solidFill>
                <a:effectLst/>
                <a:uLnTx/>
                <a:uFillTx/>
                <a:latin typeface="Aptos" panose="020B0004020202020204" pitchFamily="34" charset="0"/>
                <a:ea typeface="+mn-ea"/>
                <a:cs typeface="Arial" panose="020B0604020202020204" pitchFamily="34" charset="0"/>
              </a:rPr>
              <a:t>Navigate360 Student</a:t>
            </a:r>
          </a:p>
        </p:txBody>
      </p:sp>
      <p:sp>
        <p:nvSpPr>
          <p:cNvPr id="3" name="Text Placeholder 2">
            <a:extLst>
              <a:ext uri="{FF2B5EF4-FFF2-40B4-BE49-F238E27FC236}">
                <a16:creationId xmlns:a16="http://schemas.microsoft.com/office/drawing/2014/main" id="{3BF41DDC-900C-ACE8-172E-608E0B66436A}"/>
              </a:ext>
            </a:extLst>
          </p:cNvPr>
          <p:cNvSpPr>
            <a:spLocks noGrp="1"/>
          </p:cNvSpPr>
          <p:nvPr>
            <p:ph type="body" sz="quarter" idx="11"/>
          </p:nvPr>
        </p:nvSpPr>
        <p:spPr/>
        <p:txBody>
          <a:bodyPr/>
          <a:lstStyle/>
          <a:p>
            <a:r>
              <a:rPr lang="en-US" i="1" dirty="0"/>
              <a:t>Overview</a:t>
            </a:r>
          </a:p>
          <a:p>
            <a:r>
              <a:rPr lang="en-US" i="1"/>
              <a:t>Mobile App &amp; Desktop</a:t>
            </a:r>
            <a:endParaRPr lang="en-US" i="1" dirty="0"/>
          </a:p>
          <a:p>
            <a:r>
              <a:rPr lang="en-US" i="1" dirty="0"/>
              <a:t>Student Resources</a:t>
            </a:r>
            <a:endParaRPr lang="en-US" i="1"/>
          </a:p>
        </p:txBody>
      </p:sp>
    </p:spTree>
    <p:extLst>
      <p:ext uri="{BB962C8B-B14F-4D97-AF65-F5344CB8AC3E}">
        <p14:creationId xmlns:p14="http://schemas.microsoft.com/office/powerpoint/2010/main" val="33340561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109D356-38E3-6472-98F6-FB4348E3EE32}"/>
              </a:ext>
            </a:extLst>
          </p:cNvPr>
          <p:cNvSpPr>
            <a:spLocks noGrp="1"/>
          </p:cNvSpPr>
          <p:nvPr>
            <p:ph type="title" idx="4294967295"/>
          </p:nvPr>
        </p:nvSpPr>
        <p:spPr>
          <a:xfrm>
            <a:off x="992188" y="476250"/>
            <a:ext cx="10758487" cy="715963"/>
          </a:xfrm>
          <a:prstGeom prst="rect">
            <a:avLst/>
          </a:prstGeom>
          <a:noFill/>
          <a:ln>
            <a:noFill/>
            <a:prstDash/>
          </a:ln>
          <a:effectLst/>
        </p:spPr>
        <p:txBody>
          <a:bodyPr rot="0" spcFirstLastPara="0" vertOverflow="overflow" horzOverflow="overflow" vert="horz" wrap="square" lIns="0" tIns="45720" rIns="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chemeClr val="accent1"/>
              </a:buClr>
              <a:buSzTx/>
              <a:buFontTx/>
              <a:buNone/>
              <a:tabLst/>
              <a:defRPr/>
            </a:pPr>
            <a:r>
              <a:rPr kumimoji="0" lang="en-US" sz="4000" b="1" i="0" u="none" strike="noStrike" kern="1200" cap="none" spc="0" normalizeH="0" baseline="0" noProof="0" dirty="0">
                <a:ln>
                  <a:noFill/>
                </a:ln>
                <a:solidFill>
                  <a:schemeClr val="accent1"/>
                </a:solidFill>
                <a:effectLst/>
                <a:uLnTx/>
                <a:uFillTx/>
                <a:latin typeface="Aptos" panose="020B0004020202020204" pitchFamily="34" charset="0"/>
                <a:ea typeface="+mn-ea"/>
                <a:cs typeface="Arial" panose="020B0604020202020204" pitchFamily="34" charset="0"/>
              </a:rPr>
              <a:t>Navigate360 Student - Overview</a:t>
            </a:r>
          </a:p>
        </p:txBody>
      </p:sp>
      <p:sp>
        <p:nvSpPr>
          <p:cNvPr id="4" name="Text Placeholder 3">
            <a:extLst>
              <a:ext uri="{FF2B5EF4-FFF2-40B4-BE49-F238E27FC236}">
                <a16:creationId xmlns:a16="http://schemas.microsoft.com/office/drawing/2014/main" id="{06B09D66-6C95-9D75-0DD6-FB04B86B460D}"/>
              </a:ext>
            </a:extLst>
          </p:cNvPr>
          <p:cNvSpPr>
            <a:spLocks noGrp="1"/>
          </p:cNvSpPr>
          <p:nvPr>
            <p:ph type="body" sz="quarter" idx="10"/>
          </p:nvPr>
        </p:nvSpPr>
        <p:spPr>
          <a:xfrm>
            <a:off x="991698" y="1668249"/>
            <a:ext cx="10758375" cy="4174989"/>
          </a:xfrm>
        </p:spPr>
        <p:txBody>
          <a:bodyPr>
            <a:normAutofit fontScale="92500"/>
          </a:bodyPr>
          <a:lstStyle/>
          <a:p>
            <a:r>
              <a:rPr lang="en-US"/>
              <a:t>The website staff use to access Pathways is </a:t>
            </a:r>
            <a:r>
              <a:rPr lang="en-US" b="1"/>
              <a:t>not</a:t>
            </a:r>
            <a:r>
              <a:rPr lang="en-US"/>
              <a:t> the same </a:t>
            </a:r>
            <a:r>
              <a:rPr lang="en-US" dirty="0"/>
              <a:t>as what </a:t>
            </a:r>
            <a:r>
              <a:rPr lang="en-US"/>
              <a:t>students use.</a:t>
            </a:r>
          </a:p>
          <a:p>
            <a:r>
              <a:rPr lang="en-US"/>
              <a:t>Most students access their version of Pathways using the </a:t>
            </a:r>
            <a:r>
              <a:rPr lang="en-US" b="1"/>
              <a:t>Navigate Student App </a:t>
            </a:r>
            <a:r>
              <a:rPr lang="en-US"/>
              <a:t>for Pathways, which is a mobile app they can download that gives them access to a number of student facing resources. They also can access the platform through desktop. ​</a:t>
            </a:r>
          </a:p>
          <a:p>
            <a:r>
              <a:rPr lang="en-US"/>
              <a:t>In either modality, students are able to take actions, such as:</a:t>
            </a:r>
          </a:p>
          <a:p>
            <a:pPr lvl="1">
              <a:buFont typeface="Arial" panose="020B0604020202020204" pitchFamily="34" charset="0"/>
              <a:buChar char="•"/>
            </a:pPr>
            <a:r>
              <a:rPr lang="en-US"/>
              <a:t>Scheduling appointments</a:t>
            </a:r>
            <a:endParaRPr lang="en-US" dirty="0"/>
          </a:p>
          <a:p>
            <a:pPr lvl="1">
              <a:buFont typeface="Arial" panose="020B0604020202020204" pitchFamily="34" charset="0"/>
              <a:buChar char="•"/>
            </a:pPr>
            <a:r>
              <a:rPr lang="en-US"/>
              <a:t>View their success team (such as their assigned academic advisor)</a:t>
            </a:r>
            <a:endParaRPr lang="en-US" dirty="0"/>
          </a:p>
          <a:p>
            <a:pPr lvl="1">
              <a:buFont typeface="Arial" panose="020B0604020202020204" pitchFamily="34" charset="0"/>
              <a:buChar char="•"/>
            </a:pPr>
            <a:r>
              <a:rPr lang="en-US"/>
              <a:t>See notes created and made visible by their advisor</a:t>
            </a:r>
            <a:endParaRPr lang="en-US" dirty="0"/>
          </a:p>
          <a:p>
            <a:pPr lvl="1">
              <a:buFont typeface="Arial" panose="020B0604020202020204" pitchFamily="34" charset="0"/>
              <a:buChar char="•"/>
            </a:pPr>
            <a:r>
              <a:rPr lang="en-US" dirty="0"/>
              <a:t>Review Progress Reports submitted by instructors</a:t>
            </a:r>
          </a:p>
          <a:p>
            <a:pPr lvl="1">
              <a:buFont typeface="Arial" panose="020B0604020202020204" pitchFamily="34" charset="0"/>
              <a:buChar char="•"/>
            </a:pPr>
            <a:r>
              <a:rPr lang="en-US"/>
              <a:t>…and more!</a:t>
            </a:r>
            <a:endParaRPr lang="en-US" dirty="0"/>
          </a:p>
        </p:txBody>
      </p:sp>
      <p:sp>
        <p:nvSpPr>
          <p:cNvPr id="3" name="Text Placeholder 2">
            <a:extLst>
              <a:ext uri="{FF2B5EF4-FFF2-40B4-BE49-F238E27FC236}">
                <a16:creationId xmlns:a16="http://schemas.microsoft.com/office/drawing/2014/main" id="{546E9F44-6A28-99B3-49E2-613D4967FF41}"/>
              </a:ext>
            </a:extLst>
          </p:cNvPr>
          <p:cNvSpPr>
            <a:spLocks noGrp="1"/>
          </p:cNvSpPr>
          <p:nvPr>
            <p:ph type="body" sz="quarter" idx="14"/>
          </p:nvPr>
        </p:nvSpPr>
        <p:spPr/>
        <p:txBody>
          <a:bodyPr/>
          <a:lstStyle/>
          <a:p>
            <a:r>
              <a:rPr lang="en-US" i="1"/>
              <a:t>Introduction to Pathways</a:t>
            </a:r>
          </a:p>
        </p:txBody>
      </p:sp>
      <p:sp>
        <p:nvSpPr>
          <p:cNvPr id="5" name="Slide Number Placeholder 4">
            <a:extLst>
              <a:ext uri="{FF2B5EF4-FFF2-40B4-BE49-F238E27FC236}">
                <a16:creationId xmlns:a16="http://schemas.microsoft.com/office/drawing/2014/main" id="{4763F01E-C12F-97F1-B911-73D2BD830A41}"/>
              </a:ext>
            </a:extLst>
          </p:cNvPr>
          <p:cNvSpPr>
            <a:spLocks noGrp="1"/>
          </p:cNvSpPr>
          <p:nvPr>
            <p:ph type="sldNum" sz="quarter" idx="4"/>
          </p:nvPr>
        </p:nvSpPr>
        <p:spPr/>
        <p:txBody>
          <a:bodyPr/>
          <a:lstStyle/>
          <a:p>
            <a:r>
              <a:rPr lang="en-US" b="1">
                <a:solidFill>
                  <a:schemeClr val="accent2"/>
                </a:solidFill>
                <a:latin typeface="Aptos" panose="020B0004020202020204" pitchFamily="34" charset="0"/>
                <a:cs typeface="Arial" panose="020B0604020202020204" pitchFamily="34" charset="0"/>
              </a:rPr>
              <a:t>Slide </a:t>
            </a:r>
            <a:fld id="{7CD06EFF-F9A5-9E40-A502-3D98189BE54D}" type="slidenum">
              <a:rPr lang="en-US" b="1" smtClean="0">
                <a:solidFill>
                  <a:schemeClr val="accent2"/>
                </a:solidFill>
                <a:latin typeface="Aptos" panose="020B0004020202020204" pitchFamily="34" charset="0"/>
                <a:cs typeface="Arial" panose="020B0604020202020204" pitchFamily="34" charset="0"/>
              </a:rPr>
              <a:pPr/>
              <a:t>22</a:t>
            </a:fld>
            <a:endParaRPr lang="en-US" b="1">
              <a:solidFill>
                <a:schemeClr val="accent2"/>
              </a:solidFill>
              <a:latin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6169313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6F588E0-8DD7-7587-182D-FE5AD093F4E5}"/>
              </a:ext>
            </a:extLst>
          </p:cNvPr>
          <p:cNvSpPr>
            <a:spLocks noGrp="1"/>
          </p:cNvSpPr>
          <p:nvPr>
            <p:ph type="title" idx="4294967295"/>
          </p:nvPr>
        </p:nvSpPr>
        <p:spPr>
          <a:xfrm>
            <a:off x="992188" y="476250"/>
            <a:ext cx="6205537" cy="1263650"/>
          </a:xfrm>
          <a:prstGeom prst="rect">
            <a:avLst/>
          </a:prstGeom>
          <a:noFill/>
          <a:ln>
            <a:noFill/>
            <a:prstDash/>
          </a:ln>
          <a:effectLst/>
        </p:spPr>
        <p:txBody>
          <a:bodyPr rot="0" spcFirstLastPara="0" vertOverflow="overflow" horzOverflow="overflow" vert="horz" wrap="square" lIns="0" tIns="45720" rIns="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chemeClr val="accent1"/>
              </a:buClr>
              <a:buSzTx/>
              <a:buFontTx/>
              <a:buNone/>
              <a:tabLst/>
              <a:defRPr/>
            </a:pPr>
            <a:r>
              <a:rPr kumimoji="0" lang="en-US" sz="4000" b="1" i="0" u="none" strike="noStrike" kern="1200" cap="none" spc="0" normalizeH="0" baseline="0" noProof="0" dirty="0">
                <a:ln>
                  <a:noFill/>
                </a:ln>
                <a:solidFill>
                  <a:schemeClr val="accent1"/>
                </a:solidFill>
                <a:effectLst/>
                <a:uLnTx/>
                <a:uFillTx/>
                <a:latin typeface="Aptos" panose="020B0004020202020204" pitchFamily="34" charset="0"/>
                <a:ea typeface="+mn-ea"/>
                <a:cs typeface="Arial" panose="020B0604020202020204" pitchFamily="34" charset="0"/>
              </a:rPr>
              <a:t>The Navigate Student Mobile App</a:t>
            </a:r>
          </a:p>
        </p:txBody>
      </p:sp>
      <p:sp>
        <p:nvSpPr>
          <p:cNvPr id="7" name="Text Placeholder 6">
            <a:extLst>
              <a:ext uri="{FF2B5EF4-FFF2-40B4-BE49-F238E27FC236}">
                <a16:creationId xmlns:a16="http://schemas.microsoft.com/office/drawing/2014/main" id="{F2427D35-9C3F-CC76-7142-D040CD944F74}"/>
              </a:ext>
            </a:extLst>
          </p:cNvPr>
          <p:cNvSpPr>
            <a:spLocks noGrp="1"/>
          </p:cNvSpPr>
          <p:nvPr>
            <p:ph type="body" sz="quarter" idx="14"/>
          </p:nvPr>
        </p:nvSpPr>
        <p:spPr/>
        <p:txBody>
          <a:bodyPr/>
          <a:lstStyle/>
          <a:p>
            <a:r>
              <a:rPr lang="en-US" i="1"/>
              <a:t>Introduction to Pathways</a:t>
            </a:r>
          </a:p>
        </p:txBody>
      </p:sp>
      <p:sp>
        <p:nvSpPr>
          <p:cNvPr id="6" name="Text Placeholder 5">
            <a:extLst>
              <a:ext uri="{FF2B5EF4-FFF2-40B4-BE49-F238E27FC236}">
                <a16:creationId xmlns:a16="http://schemas.microsoft.com/office/drawing/2014/main" id="{567CD697-1A98-0598-4AEF-2289707F8165}"/>
              </a:ext>
            </a:extLst>
          </p:cNvPr>
          <p:cNvSpPr>
            <a:spLocks noGrp="1"/>
          </p:cNvSpPr>
          <p:nvPr>
            <p:ph type="body" sz="quarter" idx="10"/>
          </p:nvPr>
        </p:nvSpPr>
        <p:spPr/>
        <p:txBody>
          <a:bodyPr/>
          <a:lstStyle/>
          <a:p>
            <a:r>
              <a:rPr lang="en-US"/>
              <a:t>The Navigate Student App provides a </a:t>
            </a:r>
            <a:br>
              <a:rPr lang="en-US"/>
            </a:br>
            <a:r>
              <a:rPr lang="en-US"/>
              <a:t>user friendly way for students to interact with information and resources.</a:t>
            </a:r>
          </a:p>
          <a:p>
            <a:pPr marL="0" indent="0">
              <a:buNone/>
            </a:pPr>
            <a:endParaRPr lang="en-US"/>
          </a:p>
        </p:txBody>
      </p:sp>
      <p:sp>
        <p:nvSpPr>
          <p:cNvPr id="5" name="Slide Number Placeholder 4">
            <a:extLst>
              <a:ext uri="{FF2B5EF4-FFF2-40B4-BE49-F238E27FC236}">
                <a16:creationId xmlns:a16="http://schemas.microsoft.com/office/drawing/2014/main" id="{7C7C49F7-8780-2605-3D1F-AE84BD7E5095}"/>
              </a:ext>
            </a:extLst>
          </p:cNvPr>
          <p:cNvSpPr>
            <a:spLocks noGrp="1"/>
          </p:cNvSpPr>
          <p:nvPr>
            <p:ph type="sldNum" sz="quarter" idx="4"/>
          </p:nvPr>
        </p:nvSpPr>
        <p:spPr/>
        <p:txBody>
          <a:bodyPr/>
          <a:lstStyle/>
          <a:p>
            <a:r>
              <a:rPr lang="en-US" b="1">
                <a:solidFill>
                  <a:schemeClr val="accent2"/>
                </a:solidFill>
                <a:latin typeface="Aptos" panose="020B0004020202020204" pitchFamily="34" charset="0"/>
                <a:cs typeface="Arial" panose="020B0604020202020204" pitchFamily="34" charset="0"/>
              </a:rPr>
              <a:t>Slide </a:t>
            </a:r>
            <a:fld id="{7CD06EFF-F9A5-9E40-A502-3D98189BE54D}" type="slidenum">
              <a:rPr lang="en-US" b="1" smtClean="0">
                <a:solidFill>
                  <a:schemeClr val="accent2"/>
                </a:solidFill>
                <a:latin typeface="Aptos" panose="020B0004020202020204" pitchFamily="34" charset="0"/>
                <a:cs typeface="Arial" panose="020B0604020202020204" pitchFamily="34" charset="0"/>
              </a:rPr>
              <a:pPr/>
              <a:t>23</a:t>
            </a:fld>
            <a:endParaRPr lang="en-US" b="1">
              <a:solidFill>
                <a:schemeClr val="accent2"/>
              </a:solidFill>
              <a:latin typeface="Aptos" panose="020B0004020202020204" pitchFamily="34" charset="0"/>
              <a:cs typeface="Arial" panose="020B0604020202020204" pitchFamily="34" charset="0"/>
            </a:endParaRPr>
          </a:p>
        </p:txBody>
      </p:sp>
      <p:pic>
        <p:nvPicPr>
          <p:cNvPr id="14" name="Picture 13" descr="Screenshot of the Navigate Student App home page, as seen by a student.">
            <a:extLst>
              <a:ext uri="{FF2B5EF4-FFF2-40B4-BE49-F238E27FC236}">
                <a16:creationId xmlns:a16="http://schemas.microsoft.com/office/drawing/2014/main" id="{48A18A61-7FD2-CDFE-D0B6-C8EB66DA83A5}"/>
              </a:ext>
            </a:extLst>
          </p:cNvPr>
          <p:cNvPicPr>
            <a:picLocks noChangeAspect="1"/>
          </p:cNvPicPr>
          <p:nvPr/>
        </p:nvPicPr>
        <p:blipFill>
          <a:blip r:embed="rId3"/>
          <a:stretch>
            <a:fillRect/>
          </a:stretch>
        </p:blipFill>
        <p:spPr>
          <a:xfrm>
            <a:off x="8343901" y="-1"/>
            <a:ext cx="3848100" cy="5610081"/>
          </a:xfrm>
          <a:prstGeom prst="rect">
            <a:avLst/>
          </a:prstGeom>
          <a:ln>
            <a:solidFill>
              <a:schemeClr val="accent1"/>
            </a:solidFill>
          </a:ln>
        </p:spPr>
      </p:pic>
    </p:spTree>
    <p:extLst>
      <p:ext uri="{BB962C8B-B14F-4D97-AF65-F5344CB8AC3E}">
        <p14:creationId xmlns:p14="http://schemas.microsoft.com/office/powerpoint/2010/main" val="31474884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CF9E09-19B6-2FD7-5A8D-1B7A274F4B85}"/>
              </a:ext>
            </a:extLst>
          </p:cNvPr>
          <p:cNvSpPr>
            <a:spLocks noGrp="1"/>
          </p:cNvSpPr>
          <p:nvPr>
            <p:ph type="title" idx="4294967295"/>
          </p:nvPr>
        </p:nvSpPr>
        <p:spPr>
          <a:xfrm>
            <a:off x="992188" y="476250"/>
            <a:ext cx="6205537" cy="1263650"/>
          </a:xfrm>
          <a:prstGeom prst="rect">
            <a:avLst/>
          </a:prstGeom>
          <a:noFill/>
          <a:ln>
            <a:noFill/>
            <a:prstDash/>
          </a:ln>
          <a:effectLst/>
        </p:spPr>
        <p:txBody>
          <a:bodyPr rot="0" spcFirstLastPara="0" vertOverflow="overflow" horzOverflow="overflow" vert="horz" wrap="square" lIns="0" tIns="45720" rIns="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chemeClr val="accent1"/>
              </a:buClr>
              <a:buSzTx/>
              <a:buFontTx/>
              <a:buNone/>
              <a:tabLst/>
              <a:defRPr/>
            </a:pPr>
            <a:r>
              <a:rPr kumimoji="0" lang="en-US" sz="4000" b="1" i="0" u="none" strike="noStrike" kern="1200" cap="none" spc="0" normalizeH="0" baseline="0" noProof="0" dirty="0">
                <a:ln>
                  <a:noFill/>
                </a:ln>
                <a:solidFill>
                  <a:schemeClr val="accent1"/>
                </a:solidFill>
                <a:effectLst/>
                <a:uLnTx/>
                <a:uFillTx/>
                <a:latin typeface="Aptos" panose="020B0004020202020204" pitchFamily="34" charset="0"/>
                <a:ea typeface="+mn-ea"/>
                <a:cs typeface="Arial" panose="020B0604020202020204" pitchFamily="34" charset="0"/>
              </a:rPr>
              <a:t>The Navigate Student Website/Desktop Version</a:t>
            </a:r>
          </a:p>
        </p:txBody>
      </p:sp>
      <p:sp>
        <p:nvSpPr>
          <p:cNvPr id="3" name="Text Placeholder 2">
            <a:extLst>
              <a:ext uri="{FF2B5EF4-FFF2-40B4-BE49-F238E27FC236}">
                <a16:creationId xmlns:a16="http://schemas.microsoft.com/office/drawing/2014/main" id="{27BDB01A-44DD-905C-54B7-BA7EF5038B90}"/>
              </a:ext>
            </a:extLst>
          </p:cNvPr>
          <p:cNvSpPr>
            <a:spLocks noGrp="1"/>
          </p:cNvSpPr>
          <p:nvPr>
            <p:ph type="body" sz="quarter" idx="14"/>
          </p:nvPr>
        </p:nvSpPr>
        <p:spPr/>
        <p:txBody>
          <a:bodyPr/>
          <a:lstStyle/>
          <a:p>
            <a:r>
              <a:rPr lang="en-US" i="1"/>
              <a:t>Introduction to Pathways</a:t>
            </a:r>
          </a:p>
        </p:txBody>
      </p:sp>
      <p:sp>
        <p:nvSpPr>
          <p:cNvPr id="4" name="Text Placeholder 3">
            <a:extLst>
              <a:ext uri="{FF2B5EF4-FFF2-40B4-BE49-F238E27FC236}">
                <a16:creationId xmlns:a16="http://schemas.microsoft.com/office/drawing/2014/main" id="{5F6EB095-6DFE-E1C9-32DA-F4AF6E45745D}"/>
              </a:ext>
            </a:extLst>
          </p:cNvPr>
          <p:cNvSpPr>
            <a:spLocks noGrp="1"/>
          </p:cNvSpPr>
          <p:nvPr>
            <p:ph type="body" sz="quarter" idx="10"/>
          </p:nvPr>
        </p:nvSpPr>
        <p:spPr>
          <a:xfrm>
            <a:off x="991698" y="2182119"/>
            <a:ext cx="5186078" cy="3293396"/>
          </a:xfrm>
        </p:spPr>
        <p:txBody>
          <a:bodyPr/>
          <a:lstStyle/>
          <a:p>
            <a:r>
              <a:rPr lang="en-US"/>
              <a:t>The Navigate Student website/desktop version looks a bit different than the mobile app but provides the same information and functionality.​</a:t>
            </a:r>
          </a:p>
        </p:txBody>
      </p:sp>
      <p:sp>
        <p:nvSpPr>
          <p:cNvPr id="6" name="Slide Number Placeholder 5">
            <a:extLst>
              <a:ext uri="{FF2B5EF4-FFF2-40B4-BE49-F238E27FC236}">
                <a16:creationId xmlns:a16="http://schemas.microsoft.com/office/drawing/2014/main" id="{C92F1123-2F2B-0230-F896-70B7AAC96587}"/>
              </a:ext>
            </a:extLst>
          </p:cNvPr>
          <p:cNvSpPr>
            <a:spLocks noGrp="1"/>
          </p:cNvSpPr>
          <p:nvPr>
            <p:ph type="sldNum" sz="quarter" idx="4"/>
          </p:nvPr>
        </p:nvSpPr>
        <p:spPr/>
        <p:txBody>
          <a:bodyPr/>
          <a:lstStyle/>
          <a:p>
            <a:r>
              <a:rPr lang="en-US" b="1">
                <a:solidFill>
                  <a:schemeClr val="accent2"/>
                </a:solidFill>
                <a:latin typeface="Aptos" panose="020B0004020202020204" pitchFamily="34" charset="0"/>
                <a:cs typeface="Arial" panose="020B0604020202020204" pitchFamily="34" charset="0"/>
              </a:rPr>
              <a:t>Slide </a:t>
            </a:r>
            <a:fld id="{7CD06EFF-F9A5-9E40-A502-3D98189BE54D}" type="slidenum">
              <a:rPr lang="en-US" b="1" smtClean="0">
                <a:solidFill>
                  <a:schemeClr val="accent2"/>
                </a:solidFill>
                <a:latin typeface="Aptos" panose="020B0004020202020204" pitchFamily="34" charset="0"/>
                <a:cs typeface="Arial" panose="020B0604020202020204" pitchFamily="34" charset="0"/>
              </a:rPr>
              <a:pPr/>
              <a:t>24</a:t>
            </a:fld>
            <a:endParaRPr lang="en-US" b="1">
              <a:solidFill>
                <a:schemeClr val="accent2"/>
              </a:solidFill>
              <a:latin typeface="Aptos" panose="020B0004020202020204" pitchFamily="34" charset="0"/>
              <a:cs typeface="Arial" panose="020B0604020202020204" pitchFamily="34" charset="0"/>
            </a:endParaRPr>
          </a:p>
        </p:txBody>
      </p:sp>
      <p:pic>
        <p:nvPicPr>
          <p:cNvPr id="10" name="Picture 9" descr="Screenshot of the Navigate Student desktop home page, as seen by the student.">
            <a:extLst>
              <a:ext uri="{FF2B5EF4-FFF2-40B4-BE49-F238E27FC236}">
                <a16:creationId xmlns:a16="http://schemas.microsoft.com/office/drawing/2014/main" id="{DDDA038F-F180-6190-27F7-1C3D743B78EF}"/>
              </a:ext>
            </a:extLst>
          </p:cNvPr>
          <p:cNvPicPr>
            <a:picLocks noChangeAspect="1"/>
          </p:cNvPicPr>
          <p:nvPr/>
        </p:nvPicPr>
        <p:blipFill>
          <a:blip r:embed="rId3"/>
          <a:stretch>
            <a:fillRect/>
          </a:stretch>
        </p:blipFill>
        <p:spPr>
          <a:xfrm>
            <a:off x="7186752" y="16268"/>
            <a:ext cx="5005248" cy="4927207"/>
          </a:xfrm>
          <a:prstGeom prst="rect">
            <a:avLst/>
          </a:prstGeom>
          <a:ln>
            <a:solidFill>
              <a:schemeClr val="accent1"/>
            </a:solidFill>
          </a:ln>
        </p:spPr>
      </p:pic>
    </p:spTree>
    <p:extLst>
      <p:ext uri="{BB962C8B-B14F-4D97-AF65-F5344CB8AC3E}">
        <p14:creationId xmlns:p14="http://schemas.microsoft.com/office/powerpoint/2010/main" val="11810823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19AAD4-0976-B3E1-47C3-8EA3C0C5425A}"/>
              </a:ext>
            </a:extLst>
          </p:cNvPr>
          <p:cNvSpPr>
            <a:spLocks noGrp="1"/>
          </p:cNvSpPr>
          <p:nvPr>
            <p:ph type="title" idx="4294967295"/>
          </p:nvPr>
        </p:nvSpPr>
        <p:spPr>
          <a:xfrm>
            <a:off x="992188" y="476250"/>
            <a:ext cx="10758487" cy="715963"/>
          </a:xfrm>
          <a:prstGeom prst="rect">
            <a:avLst/>
          </a:prstGeom>
          <a:noFill/>
          <a:ln>
            <a:noFill/>
            <a:prstDash/>
          </a:ln>
          <a:effectLst/>
        </p:spPr>
        <p:txBody>
          <a:bodyPr rot="0" spcFirstLastPara="0" vertOverflow="overflow" horzOverflow="overflow" vert="horz" wrap="square" lIns="0" tIns="45720" rIns="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chemeClr val="accent1"/>
              </a:buClr>
              <a:buSzTx/>
              <a:buFontTx/>
              <a:buNone/>
              <a:tabLst/>
              <a:defRPr/>
            </a:pPr>
            <a:r>
              <a:rPr kumimoji="0" lang="en-US" sz="4000" b="1" i="0" u="none" strike="noStrike" kern="1200" cap="none" spc="0" normalizeH="0" baseline="0" noProof="0" dirty="0">
                <a:ln>
                  <a:noFill/>
                </a:ln>
                <a:solidFill>
                  <a:schemeClr val="accent1"/>
                </a:solidFill>
                <a:effectLst/>
                <a:uLnTx/>
                <a:uFillTx/>
                <a:latin typeface="Aptos" panose="020B0004020202020204" pitchFamily="34" charset="0"/>
                <a:ea typeface="+mn-ea"/>
                <a:cs typeface="Arial" panose="020B0604020202020204" pitchFamily="34" charset="0"/>
              </a:rPr>
              <a:t>Student Resources &amp; Support</a:t>
            </a:r>
          </a:p>
        </p:txBody>
      </p:sp>
      <p:pic>
        <p:nvPicPr>
          <p:cNvPr id="7" name="Picture 6" descr="Screenshot of the Pathways home page. The Students tab is selected, with the applicable dropdown menu displayed.">
            <a:extLst>
              <a:ext uri="{FF2B5EF4-FFF2-40B4-BE49-F238E27FC236}">
                <a16:creationId xmlns:a16="http://schemas.microsoft.com/office/drawing/2014/main" id="{3A352BE3-7B15-5A06-50BF-98AE16337DA8}"/>
              </a:ext>
            </a:extLst>
          </p:cNvPr>
          <p:cNvPicPr>
            <a:picLocks noChangeAspect="1"/>
          </p:cNvPicPr>
          <p:nvPr/>
        </p:nvPicPr>
        <p:blipFill>
          <a:blip r:embed="rId3"/>
          <a:stretch>
            <a:fillRect/>
          </a:stretch>
        </p:blipFill>
        <p:spPr>
          <a:xfrm>
            <a:off x="2784815" y="1444141"/>
            <a:ext cx="6812870" cy="3017782"/>
          </a:xfrm>
          <a:prstGeom prst="rect">
            <a:avLst/>
          </a:prstGeom>
          <a:ln>
            <a:solidFill>
              <a:schemeClr val="accent1"/>
            </a:solidFill>
          </a:ln>
        </p:spPr>
      </p:pic>
      <p:sp>
        <p:nvSpPr>
          <p:cNvPr id="4" name="Text Placeholder 3">
            <a:extLst>
              <a:ext uri="{FF2B5EF4-FFF2-40B4-BE49-F238E27FC236}">
                <a16:creationId xmlns:a16="http://schemas.microsoft.com/office/drawing/2014/main" id="{CD7FDF53-A4CE-8919-CDBC-65DF117F809B}"/>
              </a:ext>
            </a:extLst>
          </p:cNvPr>
          <p:cNvSpPr>
            <a:spLocks noGrp="1"/>
          </p:cNvSpPr>
          <p:nvPr>
            <p:ph type="body" sz="quarter" idx="10"/>
          </p:nvPr>
        </p:nvSpPr>
        <p:spPr>
          <a:xfrm>
            <a:off x="991698" y="4714548"/>
            <a:ext cx="10758375" cy="1057601"/>
          </a:xfrm>
        </p:spPr>
        <p:txBody>
          <a:bodyPr/>
          <a:lstStyle/>
          <a:p>
            <a:r>
              <a:rPr lang="en-US"/>
              <a:t>Promoting student success is at the heart of Pathways. Our site provides information for students about what </a:t>
            </a:r>
            <a:r>
              <a:rPr lang="en-US" dirty="0"/>
              <a:t>the platform</a:t>
            </a:r>
            <a:r>
              <a:rPr lang="en-US"/>
              <a:t> means for them.</a:t>
            </a:r>
          </a:p>
        </p:txBody>
      </p:sp>
      <p:sp>
        <p:nvSpPr>
          <p:cNvPr id="3" name="Text Placeholder 2">
            <a:extLst>
              <a:ext uri="{FF2B5EF4-FFF2-40B4-BE49-F238E27FC236}">
                <a16:creationId xmlns:a16="http://schemas.microsoft.com/office/drawing/2014/main" id="{6C327B6C-EDB2-E82C-5F03-EBA2298B1279}"/>
              </a:ext>
            </a:extLst>
          </p:cNvPr>
          <p:cNvSpPr>
            <a:spLocks noGrp="1"/>
          </p:cNvSpPr>
          <p:nvPr>
            <p:ph type="body" sz="quarter" idx="14"/>
          </p:nvPr>
        </p:nvSpPr>
        <p:spPr/>
        <p:txBody>
          <a:bodyPr/>
          <a:lstStyle/>
          <a:p>
            <a:r>
              <a:rPr lang="en-US" i="1"/>
              <a:t>Introduction to Pathways</a:t>
            </a:r>
          </a:p>
        </p:txBody>
      </p:sp>
      <p:sp>
        <p:nvSpPr>
          <p:cNvPr id="5" name="Slide Number Placeholder 4">
            <a:extLst>
              <a:ext uri="{FF2B5EF4-FFF2-40B4-BE49-F238E27FC236}">
                <a16:creationId xmlns:a16="http://schemas.microsoft.com/office/drawing/2014/main" id="{0E1422BC-DCDD-249F-F2CE-4D821E642FCF}"/>
              </a:ext>
            </a:extLst>
          </p:cNvPr>
          <p:cNvSpPr>
            <a:spLocks noGrp="1"/>
          </p:cNvSpPr>
          <p:nvPr>
            <p:ph type="sldNum" sz="quarter" idx="4"/>
          </p:nvPr>
        </p:nvSpPr>
        <p:spPr/>
        <p:txBody>
          <a:bodyPr/>
          <a:lstStyle/>
          <a:p>
            <a:r>
              <a:rPr lang="en-US" b="1">
                <a:solidFill>
                  <a:schemeClr val="accent2"/>
                </a:solidFill>
                <a:latin typeface="Aptos" panose="020B0004020202020204" pitchFamily="34" charset="0"/>
                <a:cs typeface="Arial" panose="020B0604020202020204" pitchFamily="34" charset="0"/>
              </a:rPr>
              <a:t>Slide </a:t>
            </a:r>
            <a:fld id="{7CD06EFF-F9A5-9E40-A502-3D98189BE54D}" type="slidenum">
              <a:rPr lang="en-US" b="1" smtClean="0">
                <a:solidFill>
                  <a:schemeClr val="accent2"/>
                </a:solidFill>
                <a:latin typeface="Aptos" panose="020B0004020202020204" pitchFamily="34" charset="0"/>
                <a:cs typeface="Arial" panose="020B0604020202020204" pitchFamily="34" charset="0"/>
              </a:rPr>
              <a:pPr/>
              <a:t>25</a:t>
            </a:fld>
            <a:endParaRPr lang="en-US" b="1">
              <a:solidFill>
                <a:schemeClr val="accent2"/>
              </a:solidFill>
              <a:latin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2513072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BCF83-DC28-96C2-1CA7-E9D7F7883579}"/>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Questions?</a:t>
            </a:r>
          </a:p>
        </p:txBody>
      </p:sp>
      <p:sp>
        <p:nvSpPr>
          <p:cNvPr id="5" name="Text Placeholder 3">
            <a:extLst>
              <a:ext uri="{FF2B5EF4-FFF2-40B4-BE49-F238E27FC236}">
                <a16:creationId xmlns:a16="http://schemas.microsoft.com/office/drawing/2014/main" id="{CBCB8170-72D0-31C6-B2E0-010B16F90E83}"/>
              </a:ext>
            </a:extLst>
          </p:cNvPr>
          <p:cNvSpPr>
            <a:spLocks noGrp="1"/>
          </p:cNvSpPr>
          <p:nvPr>
            <p:ph type="body" sz="quarter" idx="15"/>
          </p:nvPr>
        </p:nvSpPr>
        <p:spPr>
          <a:xfrm>
            <a:off x="992026" y="1761893"/>
            <a:ext cx="10758487" cy="2392533"/>
          </a:xfrm>
        </p:spPr>
        <p:txBody>
          <a:bodyPr vert="horz" lIns="0" tIns="45720" rIns="0" bIns="45720" rtlCol="0" anchor="t">
            <a:normAutofit fontScale="47500" lnSpcReduction="20000"/>
          </a:bodyPr>
          <a:lstStyle/>
          <a:p>
            <a:pPr marL="0" marR="0" lvl="0" indent="0" algn="l" defTabSz="914400" rtl="0" eaLnBrk="1" fontAlgn="auto" latinLnBrk="0" hangingPunct="1">
              <a:lnSpc>
                <a:spcPts val="5600"/>
              </a:lnSpc>
              <a:spcBef>
                <a:spcPts val="1000"/>
              </a:spcBef>
              <a:spcAft>
                <a:spcPts val="0"/>
              </a:spcAft>
              <a:buClr>
                <a:schemeClr val="accent1"/>
              </a:buClr>
              <a:buSzTx/>
              <a:buFontTx/>
              <a:buNone/>
              <a:tabLst/>
              <a:defRPr/>
            </a:pPr>
            <a:endParaRPr kumimoji="0" lang="en-US" sz="6000" b="1" i="0" u="none" strike="noStrike" kern="1200" cap="none" spc="0" normalizeH="0" baseline="0" noProof="0" dirty="0">
              <a:ln>
                <a:noFill/>
              </a:ln>
              <a:solidFill>
                <a:schemeClr val="bg2">
                  <a:lumMod val="25000"/>
                </a:schemeClr>
              </a:solidFill>
              <a:effectLst/>
              <a:uLnTx/>
              <a:uFillTx/>
              <a:latin typeface="Aptos" panose="020B0004020202020204" pitchFamily="34" charset="0"/>
              <a:ea typeface="+mn-ea"/>
              <a:cs typeface="Arial" panose="020B0604020202020204" pitchFamily="34" charset="0"/>
            </a:endParaRPr>
          </a:p>
          <a:p>
            <a:pPr marL="0" marR="0" lvl="0" indent="0" algn="l" defTabSz="914400" rtl="0" eaLnBrk="1" fontAlgn="auto" latinLnBrk="0" hangingPunct="1">
              <a:lnSpc>
                <a:spcPts val="5600"/>
              </a:lnSpc>
              <a:spcBef>
                <a:spcPts val="1000"/>
              </a:spcBef>
              <a:spcAft>
                <a:spcPts val="0"/>
              </a:spcAft>
              <a:buClr>
                <a:schemeClr val="accent1"/>
              </a:buClr>
              <a:buSzTx/>
              <a:buFontTx/>
              <a:buNone/>
              <a:tabLst/>
              <a:defRPr/>
            </a:pPr>
            <a:r>
              <a:rPr kumimoji="0" lang="en-US" sz="12000" b="1" i="0" u="none" strike="noStrike" kern="1200" cap="none" spc="0" normalizeH="0" baseline="0" noProof="0" dirty="0">
                <a:ln>
                  <a:noFill/>
                </a:ln>
                <a:solidFill>
                  <a:schemeClr val="tx1"/>
                </a:solidFill>
                <a:effectLst/>
                <a:uLnTx/>
                <a:uFillTx/>
                <a:latin typeface="Aptos" panose="020B0004020202020204" pitchFamily="34" charset="0"/>
                <a:ea typeface="+mn-ea"/>
                <a:cs typeface="Arial"/>
              </a:rPr>
              <a:t>Questions? </a:t>
            </a:r>
          </a:p>
          <a:p>
            <a:pPr marL="0" marR="0" lvl="0" indent="0" algn="l" defTabSz="914400" rtl="0" eaLnBrk="1" fontAlgn="auto" latinLnBrk="0" hangingPunct="1">
              <a:lnSpc>
                <a:spcPts val="5600"/>
              </a:lnSpc>
              <a:spcBef>
                <a:spcPts val="1000"/>
              </a:spcBef>
              <a:spcAft>
                <a:spcPts val="0"/>
              </a:spcAft>
              <a:buClr>
                <a:schemeClr val="accent1"/>
              </a:buClr>
              <a:buSzTx/>
              <a:buFontTx/>
              <a:buNone/>
              <a:tabLst/>
              <a:defRPr/>
            </a:pPr>
            <a:r>
              <a:rPr kumimoji="0" lang="en-US" sz="5200" b="1" i="0" u="none" strike="noStrike" kern="1200" cap="none" spc="0" normalizeH="0" baseline="0" noProof="0" dirty="0">
                <a:ln>
                  <a:noFill/>
                </a:ln>
                <a:solidFill>
                  <a:schemeClr val="tx1"/>
                </a:solidFill>
                <a:effectLst/>
                <a:uLnTx/>
                <a:uFillTx/>
                <a:latin typeface="Aptos" panose="020B0004020202020204" pitchFamily="34" charset="0"/>
                <a:ea typeface="+mn-ea"/>
                <a:cs typeface="Arial"/>
              </a:rPr>
              <a:t>Contact</a:t>
            </a:r>
            <a:r>
              <a:rPr kumimoji="0" lang="en-US" sz="5200" b="1" i="0" u="none" strike="noStrike" kern="1200" cap="none" spc="0" normalizeH="0" baseline="0" noProof="0" dirty="0">
                <a:ln>
                  <a:noFill/>
                </a:ln>
                <a:solidFill>
                  <a:schemeClr val="bg2">
                    <a:lumMod val="25000"/>
                  </a:schemeClr>
                </a:solidFill>
                <a:effectLst/>
                <a:uLnTx/>
                <a:uFillTx/>
                <a:latin typeface="Aptos" panose="020B0004020202020204" pitchFamily="34" charset="0"/>
                <a:ea typeface="+mn-ea"/>
                <a:cs typeface="Arial"/>
              </a:rPr>
              <a:t> </a:t>
            </a:r>
            <a:r>
              <a:rPr kumimoji="0" lang="en-US" sz="5200" b="1" i="0" u="none" strike="noStrike" kern="1200" cap="none" spc="0" normalizeH="0" baseline="0" noProof="0" dirty="0">
                <a:ln>
                  <a:noFill/>
                </a:ln>
                <a:solidFill>
                  <a:srgbClr val="003594"/>
                </a:solidFill>
                <a:effectLst/>
                <a:uLnTx/>
                <a:uFillTx/>
                <a:latin typeface="Aptos" panose="020B0004020202020204" pitchFamily="34" charset="0"/>
                <a:ea typeface="+mn-ea"/>
                <a:cs typeface="Arial"/>
                <a:hlinkClick r:id="rId3">
                  <a:extLst>
                    <a:ext uri="{A12FA001-AC4F-418D-AE19-62706E023703}">
                      <ahyp:hlinkClr xmlns:ahyp="http://schemas.microsoft.com/office/drawing/2018/hyperlinkcolor" val="tx"/>
                    </a:ext>
                  </a:extLst>
                </a:hlinkClick>
              </a:rPr>
              <a:t>SST-Technology@pitt.edu</a:t>
            </a:r>
            <a:r>
              <a:rPr kumimoji="0" lang="en-US" sz="5200" b="1" i="0" u="none" strike="noStrike" kern="1200" cap="none" spc="0" normalizeH="0" baseline="0" noProof="0" dirty="0">
                <a:ln>
                  <a:noFill/>
                </a:ln>
                <a:solidFill>
                  <a:srgbClr val="003594"/>
                </a:solidFill>
                <a:effectLst/>
                <a:uLnTx/>
                <a:uFillTx/>
                <a:latin typeface="Aptos" panose="020B0004020202020204" pitchFamily="34" charset="0"/>
                <a:ea typeface="+mn-ea"/>
                <a:cs typeface="Arial"/>
              </a:rPr>
              <a:t> </a:t>
            </a:r>
            <a:endParaRPr kumimoji="0" lang="en-US" sz="5200" b="1" i="0" u="none" strike="noStrike" kern="1200" cap="none" spc="0" normalizeH="0" baseline="0" noProof="0" dirty="0">
              <a:ln>
                <a:noFill/>
              </a:ln>
              <a:solidFill>
                <a:srgbClr val="003594"/>
              </a:solidFill>
              <a:effectLst/>
              <a:uLnTx/>
              <a:uFillTx/>
              <a:latin typeface="Aptos" panose="020B00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127919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452ECF-24C4-B3B4-D293-959D14E49B6C}"/>
              </a:ext>
            </a:extLst>
          </p:cNvPr>
          <p:cNvSpPr>
            <a:spLocks noGrp="1"/>
          </p:cNvSpPr>
          <p:nvPr>
            <p:ph type="title" idx="4294967295"/>
          </p:nvPr>
        </p:nvSpPr>
        <p:spPr>
          <a:xfrm>
            <a:off x="855663" y="1309688"/>
            <a:ext cx="10059987" cy="1306512"/>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rmAutofit/>
          </a:bodyPr>
          <a:lstStyle/>
          <a:p>
            <a:pPr marL="0" marR="0" lvl="0" indent="0" algn="l" defTabSz="914400" rtl="0" eaLnBrk="1" fontAlgn="auto" latinLnBrk="0" hangingPunct="1">
              <a:lnSpc>
                <a:spcPts val="5600"/>
              </a:lnSpc>
              <a:spcBef>
                <a:spcPts val="1000"/>
              </a:spcBef>
              <a:spcAft>
                <a:spcPts val="0"/>
              </a:spcAft>
              <a:buClr>
                <a:schemeClr val="accent1"/>
              </a:buClr>
              <a:buSzTx/>
              <a:buFontTx/>
              <a:buNone/>
              <a:tabLst/>
              <a:defRPr/>
            </a:pPr>
            <a:r>
              <a:rPr kumimoji="0" lang="en-US" sz="6600" b="1" i="0" u="none" strike="noStrike" kern="1200" cap="none" spc="0" normalizeH="0" baseline="0" noProof="0" dirty="0">
                <a:ln>
                  <a:noFill/>
                </a:ln>
                <a:solidFill>
                  <a:schemeClr val="accent2"/>
                </a:solidFill>
                <a:effectLst/>
                <a:uLnTx/>
                <a:uFillTx/>
                <a:latin typeface="Aptos" panose="020B0004020202020204" pitchFamily="34" charset="0"/>
                <a:ea typeface="+mn-ea"/>
                <a:cs typeface="Arial" panose="020B0604020202020204" pitchFamily="34" charset="0"/>
              </a:rPr>
              <a:t>Pathways Overview</a:t>
            </a:r>
          </a:p>
        </p:txBody>
      </p:sp>
      <p:sp>
        <p:nvSpPr>
          <p:cNvPr id="4" name="Text Placeholder 3">
            <a:extLst>
              <a:ext uri="{FF2B5EF4-FFF2-40B4-BE49-F238E27FC236}">
                <a16:creationId xmlns:a16="http://schemas.microsoft.com/office/drawing/2014/main" id="{9BDDDFE0-58E8-FB2C-205F-93BB82CC57ED}"/>
              </a:ext>
            </a:extLst>
          </p:cNvPr>
          <p:cNvSpPr>
            <a:spLocks noGrp="1"/>
          </p:cNvSpPr>
          <p:nvPr>
            <p:ph type="body" sz="quarter" idx="11"/>
          </p:nvPr>
        </p:nvSpPr>
        <p:spPr/>
        <p:txBody>
          <a:bodyPr/>
          <a:lstStyle/>
          <a:p>
            <a:r>
              <a:rPr lang="en-US" i="1" dirty="0"/>
              <a:t>What is Pathways?</a:t>
            </a:r>
          </a:p>
          <a:p>
            <a:r>
              <a:rPr lang="en-US" i="1" dirty="0"/>
              <a:t>Pathways Impact</a:t>
            </a:r>
          </a:p>
          <a:p>
            <a:r>
              <a:rPr lang="en-US" i="1" dirty="0"/>
              <a:t>Benefits</a:t>
            </a:r>
          </a:p>
          <a:p>
            <a:r>
              <a:rPr lang="en-US" i="1" dirty="0"/>
              <a:t>Navigate Staff &amp; Staff Home</a:t>
            </a:r>
          </a:p>
          <a:p>
            <a:r>
              <a:rPr lang="en-US" i="1" dirty="0"/>
              <a:t>Quick Set-Up</a:t>
            </a:r>
          </a:p>
          <a:p>
            <a:r>
              <a:rPr lang="en-US" i="1" dirty="0"/>
              <a:t>Getting Started - Resources</a:t>
            </a:r>
          </a:p>
        </p:txBody>
      </p:sp>
    </p:spTree>
    <p:extLst>
      <p:ext uri="{BB962C8B-B14F-4D97-AF65-F5344CB8AC3E}">
        <p14:creationId xmlns:p14="http://schemas.microsoft.com/office/powerpoint/2010/main" val="5851982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D8280-81C3-0A60-9EFF-7464D19FEDD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03968BC-20D2-4D2C-768F-D011BE3A6CD4}"/>
              </a:ext>
            </a:extLst>
          </p:cNvPr>
          <p:cNvSpPr>
            <a:spLocks noGrp="1"/>
          </p:cNvSpPr>
          <p:nvPr>
            <p:ph type="title" idx="4294967295"/>
          </p:nvPr>
        </p:nvSpPr>
        <p:spPr>
          <a:xfrm>
            <a:off x="992188" y="476250"/>
            <a:ext cx="10758487" cy="715963"/>
          </a:xfrm>
          <a:prstGeom prst="rect">
            <a:avLst/>
          </a:prstGeom>
          <a:noFill/>
          <a:ln>
            <a:noFill/>
            <a:prstDash/>
          </a:ln>
          <a:effectLst/>
        </p:spPr>
        <p:txBody>
          <a:bodyPr rot="0" spcFirstLastPara="0" vertOverflow="overflow" horzOverflow="overflow" vert="horz" wrap="square" lIns="0" tIns="45720" rIns="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chemeClr val="accent1"/>
              </a:buClr>
              <a:buSzTx/>
              <a:buFontTx/>
              <a:buNone/>
              <a:tabLst/>
              <a:defRPr/>
            </a:pPr>
            <a:r>
              <a:rPr kumimoji="0" lang="en-US" sz="4000" b="1" i="0" u="none" strike="noStrike" kern="1200" cap="none" spc="0" normalizeH="0" baseline="0" noProof="0" dirty="0">
                <a:ln>
                  <a:noFill/>
                </a:ln>
                <a:solidFill>
                  <a:schemeClr val="accent1"/>
                </a:solidFill>
                <a:effectLst/>
                <a:uLnTx/>
                <a:uFillTx/>
                <a:latin typeface="Aptos" panose="020B0004020202020204" pitchFamily="34" charset="0"/>
                <a:ea typeface="+mn-ea"/>
                <a:cs typeface="Arial" panose="020B0604020202020204" pitchFamily="34" charset="0"/>
              </a:rPr>
              <a:t>What is Pathways?</a:t>
            </a:r>
          </a:p>
        </p:txBody>
      </p:sp>
      <p:sp>
        <p:nvSpPr>
          <p:cNvPr id="7" name="Text Placeholder 6">
            <a:extLst>
              <a:ext uri="{FF2B5EF4-FFF2-40B4-BE49-F238E27FC236}">
                <a16:creationId xmlns:a16="http://schemas.microsoft.com/office/drawing/2014/main" id="{C6AB3FA7-EA69-E39D-1293-E71BB5EAE61E}"/>
              </a:ext>
            </a:extLst>
          </p:cNvPr>
          <p:cNvSpPr>
            <a:spLocks noGrp="1"/>
          </p:cNvSpPr>
          <p:nvPr>
            <p:ph type="body" sz="quarter" idx="10"/>
          </p:nvPr>
        </p:nvSpPr>
        <p:spPr>
          <a:xfrm>
            <a:off x="991698" y="1605776"/>
            <a:ext cx="10758375" cy="3869739"/>
          </a:xfrm>
        </p:spPr>
        <p:txBody>
          <a:bodyPr/>
          <a:lstStyle/>
          <a:p>
            <a:r>
              <a:rPr lang="en-US" dirty="0">
                <a:latin typeface="Aptos" panose="020B0004020202020204" pitchFamily="34" charset="0"/>
              </a:rPr>
              <a:t>Pathways is a </a:t>
            </a:r>
            <a:r>
              <a:rPr lang="en-US" b="1" dirty="0">
                <a:solidFill>
                  <a:schemeClr val="accent1"/>
                </a:solidFill>
                <a:latin typeface="Aptos" panose="020B0004020202020204" pitchFamily="34" charset="0"/>
              </a:rPr>
              <a:t>coordinated effort </a:t>
            </a:r>
            <a:r>
              <a:rPr lang="en-US" dirty="0">
                <a:latin typeface="Aptos" panose="020B0004020202020204" pitchFamily="34" charset="0"/>
              </a:rPr>
              <a:t>led by faculty, staff, and academic leadership to utilize the Education Advisory Board's (EAB) Navigate360 Student Success platform</a:t>
            </a:r>
          </a:p>
          <a:p>
            <a:r>
              <a:rPr lang="en-US" dirty="0">
                <a:latin typeface="Aptos" panose="020B0004020202020204" pitchFamily="34" charset="0"/>
              </a:rPr>
              <a:t>A tool to </a:t>
            </a:r>
            <a:r>
              <a:rPr lang="en-US" b="1" dirty="0">
                <a:solidFill>
                  <a:schemeClr val="accent1"/>
                </a:solidFill>
                <a:latin typeface="Aptos" panose="020B0004020202020204" pitchFamily="34" charset="0"/>
              </a:rPr>
              <a:t>support advising responsibilities </a:t>
            </a:r>
            <a:r>
              <a:rPr lang="en-US" dirty="0">
                <a:latin typeface="Aptos" panose="020B0004020202020204" pitchFamily="34" charset="0"/>
              </a:rPr>
              <a:t>among faculty &amp; staff and plays an increasingly important role in supporting student success</a:t>
            </a:r>
          </a:p>
          <a:p>
            <a:r>
              <a:rPr lang="en-US" b="1" dirty="0">
                <a:solidFill>
                  <a:schemeClr val="accent1"/>
                </a:solidFill>
                <a:latin typeface="Aptos" panose="020B0004020202020204" pitchFamily="34" charset="0"/>
              </a:rPr>
              <a:t>Integrated with PeopleSoft</a:t>
            </a:r>
            <a:r>
              <a:rPr lang="en-US" dirty="0">
                <a:latin typeface="Aptos" panose="020B0004020202020204" pitchFamily="34" charset="0"/>
              </a:rPr>
              <a:t>, Pathways provides a user-friendly view of data</a:t>
            </a:r>
          </a:p>
          <a:p>
            <a:r>
              <a:rPr lang="en-US" dirty="0">
                <a:latin typeface="Aptos" panose="020B0004020202020204" pitchFamily="34" charset="0"/>
              </a:rPr>
              <a:t>Pathways is </a:t>
            </a:r>
            <a:r>
              <a:rPr lang="en-US" b="1" dirty="0">
                <a:solidFill>
                  <a:schemeClr val="accent1"/>
                </a:solidFill>
                <a:latin typeface="Aptos" panose="020B0004020202020204" pitchFamily="34" charset="0"/>
              </a:rPr>
              <a:t>FERPA-compliant</a:t>
            </a:r>
          </a:p>
        </p:txBody>
      </p:sp>
      <p:sp>
        <p:nvSpPr>
          <p:cNvPr id="8" name="Text Placeholder 7">
            <a:extLst>
              <a:ext uri="{FF2B5EF4-FFF2-40B4-BE49-F238E27FC236}">
                <a16:creationId xmlns:a16="http://schemas.microsoft.com/office/drawing/2014/main" id="{FF66656C-0399-E2FA-8393-BBC1BB1C6029}"/>
              </a:ext>
            </a:extLst>
          </p:cNvPr>
          <p:cNvSpPr>
            <a:spLocks noGrp="1"/>
          </p:cNvSpPr>
          <p:nvPr>
            <p:ph type="body" sz="quarter" idx="14"/>
          </p:nvPr>
        </p:nvSpPr>
        <p:spPr/>
        <p:txBody>
          <a:bodyPr/>
          <a:lstStyle/>
          <a:p>
            <a:r>
              <a:rPr lang="en-US" i="1" dirty="0">
                <a:latin typeface="Aptos" panose="020B0004020202020204" pitchFamily="34" charset="0"/>
              </a:rPr>
              <a:t>Introduction to Pathways</a:t>
            </a:r>
          </a:p>
        </p:txBody>
      </p:sp>
      <p:sp>
        <p:nvSpPr>
          <p:cNvPr id="6" name="Slide Number Placeholder 5">
            <a:extLst>
              <a:ext uri="{FF2B5EF4-FFF2-40B4-BE49-F238E27FC236}">
                <a16:creationId xmlns:a16="http://schemas.microsoft.com/office/drawing/2014/main" id="{5AFD0111-7240-EA50-3BF4-8E1F230EAA2D}"/>
              </a:ext>
            </a:extLst>
          </p:cNvPr>
          <p:cNvSpPr>
            <a:spLocks noGrp="1"/>
          </p:cNvSpPr>
          <p:nvPr>
            <p:ph type="sldNum" sz="quarter" idx="4"/>
          </p:nvPr>
        </p:nvSpPr>
        <p:spPr/>
        <p:txBody>
          <a:bodyPr/>
          <a:lstStyle/>
          <a:p>
            <a:r>
              <a:rPr lang="en-US" b="1">
                <a:solidFill>
                  <a:schemeClr val="accent2"/>
                </a:solidFill>
                <a:latin typeface="Aptos" panose="020B0004020202020204" pitchFamily="34" charset="0"/>
                <a:cs typeface="Arial" panose="020B0604020202020204" pitchFamily="34" charset="0"/>
              </a:rPr>
              <a:t>Slide </a:t>
            </a:r>
            <a:fld id="{7CD06EFF-F9A5-9E40-A502-3D98189BE54D}" type="slidenum">
              <a:rPr lang="en-US" b="1" smtClean="0">
                <a:solidFill>
                  <a:schemeClr val="accent2"/>
                </a:solidFill>
                <a:latin typeface="Aptos" panose="020B0004020202020204" pitchFamily="34" charset="0"/>
                <a:cs typeface="Arial" panose="020B0604020202020204" pitchFamily="34" charset="0"/>
              </a:rPr>
              <a:t>4</a:t>
            </a:fld>
            <a:endParaRPr lang="en-US" b="1">
              <a:solidFill>
                <a:schemeClr val="accent2"/>
              </a:solidFill>
              <a:latin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984124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9F1D87A-7381-8C67-3AE3-ADB0E028D053}"/>
              </a:ext>
            </a:extLst>
          </p:cNvPr>
          <p:cNvSpPr>
            <a:spLocks noGrp="1"/>
          </p:cNvSpPr>
          <p:nvPr>
            <p:ph type="title" idx="4294967295"/>
          </p:nvPr>
        </p:nvSpPr>
        <p:spPr>
          <a:xfrm>
            <a:off x="992188" y="476250"/>
            <a:ext cx="10758487" cy="715963"/>
          </a:xfrm>
          <a:prstGeom prst="rect">
            <a:avLst/>
          </a:prstGeom>
          <a:noFill/>
          <a:ln>
            <a:noFill/>
            <a:prstDash/>
          </a:ln>
          <a:effectLst/>
        </p:spPr>
        <p:txBody>
          <a:bodyPr rot="0" spcFirstLastPara="0" vertOverflow="overflow" horzOverflow="overflow" vert="horz" wrap="square" lIns="0" tIns="45720" rIns="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chemeClr val="accent1"/>
              </a:buClr>
              <a:buSzTx/>
              <a:buFontTx/>
              <a:buNone/>
              <a:tabLst/>
              <a:defRPr/>
            </a:pPr>
            <a:r>
              <a:rPr kumimoji="0" lang="en-US" sz="4000" b="1" i="0" u="none" strike="noStrike" kern="1200" cap="none" spc="0" normalizeH="0" baseline="0" noProof="0" dirty="0">
                <a:ln>
                  <a:noFill/>
                </a:ln>
                <a:solidFill>
                  <a:schemeClr val="accent1"/>
                </a:solidFill>
                <a:effectLst/>
                <a:uLnTx/>
                <a:uFillTx/>
                <a:latin typeface="Aptos" panose="020B0004020202020204" pitchFamily="34" charset="0"/>
                <a:ea typeface="+mn-ea"/>
                <a:cs typeface="Arial" panose="020B0604020202020204" pitchFamily="34" charset="0"/>
              </a:rPr>
              <a:t>Pathways Impact</a:t>
            </a:r>
          </a:p>
        </p:txBody>
      </p:sp>
      <p:sp>
        <p:nvSpPr>
          <p:cNvPr id="4" name="Text Placeholder 3">
            <a:extLst>
              <a:ext uri="{FF2B5EF4-FFF2-40B4-BE49-F238E27FC236}">
                <a16:creationId xmlns:a16="http://schemas.microsoft.com/office/drawing/2014/main" id="{A05AB2BE-0425-10C1-3356-BDCEFA67CD75}"/>
              </a:ext>
            </a:extLst>
          </p:cNvPr>
          <p:cNvSpPr>
            <a:spLocks noGrp="1"/>
          </p:cNvSpPr>
          <p:nvPr>
            <p:ph type="body" sz="quarter" idx="10"/>
          </p:nvPr>
        </p:nvSpPr>
        <p:spPr>
          <a:xfrm>
            <a:off x="991699" y="1622008"/>
            <a:ext cx="10758375" cy="5031913"/>
          </a:xfrm>
        </p:spPr>
        <p:txBody>
          <a:bodyPr>
            <a:normAutofit/>
          </a:bodyPr>
          <a:lstStyle/>
          <a:p>
            <a:r>
              <a:rPr lang="en-US" dirty="0"/>
              <a:t>Pathways has a major impact on the work Pitt can do to </a:t>
            </a:r>
            <a:r>
              <a:rPr lang="en-US" b="1" dirty="0">
                <a:solidFill>
                  <a:schemeClr val="accent1"/>
                </a:solidFill>
              </a:rPr>
              <a:t>support students from initial enrollment to graduation</a:t>
            </a:r>
            <a:r>
              <a:rPr lang="en-US" dirty="0"/>
              <a:t>.</a:t>
            </a:r>
          </a:p>
          <a:p>
            <a:pPr marL="0" indent="0">
              <a:buNone/>
            </a:pPr>
            <a:endParaRPr lang="en-US" dirty="0"/>
          </a:p>
          <a:p>
            <a:r>
              <a:rPr lang="en-US" dirty="0"/>
              <a:t>By combining technology and best practice research, Pathways helps Pitt </a:t>
            </a:r>
            <a:r>
              <a:rPr lang="en-US" b="1" dirty="0">
                <a:solidFill>
                  <a:schemeClr val="accent1"/>
                </a:solidFill>
              </a:rPr>
              <a:t>leverage data and manage advising and academic support resources </a:t>
            </a:r>
            <a:r>
              <a:rPr lang="en-US" dirty="0"/>
              <a:t>to increase retention and graduation rates for students.</a:t>
            </a:r>
          </a:p>
          <a:p>
            <a:pPr marL="0" indent="0">
              <a:buNone/>
            </a:pPr>
            <a:endParaRPr lang="en-US" dirty="0"/>
          </a:p>
          <a:p>
            <a:r>
              <a:rPr lang="en-US" dirty="0"/>
              <a:t>Pathways enables Pitt to </a:t>
            </a:r>
            <a:r>
              <a:rPr lang="en-US" b="1" dirty="0">
                <a:solidFill>
                  <a:schemeClr val="accent1"/>
                </a:solidFill>
              </a:rPr>
              <a:t>improve student outcomes in the short term </a:t>
            </a:r>
            <a:r>
              <a:rPr lang="en-US" dirty="0"/>
              <a:t>(e.g., retention and persistence to graduation for undergraduate students) so that our graduates will lead lives of impact after graduating from Pitt. </a:t>
            </a:r>
          </a:p>
        </p:txBody>
      </p:sp>
      <p:sp>
        <p:nvSpPr>
          <p:cNvPr id="3" name="Text Placeholder 2">
            <a:extLst>
              <a:ext uri="{FF2B5EF4-FFF2-40B4-BE49-F238E27FC236}">
                <a16:creationId xmlns:a16="http://schemas.microsoft.com/office/drawing/2014/main" id="{605040F9-FA98-82B5-0D62-884AA0D01923}"/>
              </a:ext>
            </a:extLst>
          </p:cNvPr>
          <p:cNvSpPr>
            <a:spLocks noGrp="1"/>
          </p:cNvSpPr>
          <p:nvPr>
            <p:ph type="body" sz="quarter" idx="14"/>
          </p:nvPr>
        </p:nvSpPr>
        <p:spPr/>
        <p:txBody>
          <a:bodyPr/>
          <a:lstStyle/>
          <a:p>
            <a:r>
              <a:rPr lang="en-US" i="1" dirty="0">
                <a:latin typeface="Aptos" panose="020B0004020202020204" pitchFamily="34" charset="0"/>
              </a:rPr>
              <a:t>Introduction to Pathways</a:t>
            </a:r>
          </a:p>
        </p:txBody>
      </p:sp>
      <p:sp>
        <p:nvSpPr>
          <p:cNvPr id="5" name="Slide Number Placeholder 4">
            <a:extLst>
              <a:ext uri="{FF2B5EF4-FFF2-40B4-BE49-F238E27FC236}">
                <a16:creationId xmlns:a16="http://schemas.microsoft.com/office/drawing/2014/main" id="{94A10748-630D-E058-B22B-8C836C62009A}"/>
              </a:ext>
            </a:extLst>
          </p:cNvPr>
          <p:cNvSpPr>
            <a:spLocks noGrp="1"/>
          </p:cNvSpPr>
          <p:nvPr>
            <p:ph type="sldNum" sz="quarter" idx="4"/>
          </p:nvPr>
        </p:nvSpPr>
        <p:spPr/>
        <p:txBody>
          <a:bodyPr/>
          <a:lstStyle/>
          <a:p>
            <a:r>
              <a:rPr lang="en-US" b="1">
                <a:solidFill>
                  <a:schemeClr val="accent2"/>
                </a:solidFill>
                <a:latin typeface="Aptos" panose="020B0004020202020204" pitchFamily="34" charset="0"/>
                <a:cs typeface="Arial" panose="020B0604020202020204" pitchFamily="34" charset="0"/>
              </a:rPr>
              <a:t>Slide </a:t>
            </a:r>
            <a:fld id="{7CD06EFF-F9A5-9E40-A502-3D98189BE54D}" type="slidenum">
              <a:rPr lang="en-US" b="1" smtClean="0">
                <a:solidFill>
                  <a:schemeClr val="accent2"/>
                </a:solidFill>
                <a:latin typeface="Aptos" panose="020B0004020202020204" pitchFamily="34" charset="0"/>
                <a:cs typeface="Arial" panose="020B0604020202020204" pitchFamily="34" charset="0"/>
              </a:rPr>
              <a:t>5</a:t>
            </a:fld>
            <a:endParaRPr lang="en-US" b="1">
              <a:solidFill>
                <a:schemeClr val="accent2"/>
              </a:solidFill>
              <a:latin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852523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4FBAC89-25DC-0BE9-EEDD-BC04A8D11226}"/>
              </a:ext>
            </a:extLst>
          </p:cNvPr>
          <p:cNvSpPr>
            <a:spLocks noGrp="1"/>
          </p:cNvSpPr>
          <p:nvPr>
            <p:ph type="title" idx="4294967295"/>
          </p:nvPr>
        </p:nvSpPr>
        <p:spPr>
          <a:xfrm>
            <a:off x="992188" y="476250"/>
            <a:ext cx="10758487" cy="715963"/>
          </a:xfrm>
          <a:prstGeom prst="rect">
            <a:avLst/>
          </a:prstGeom>
          <a:noFill/>
          <a:ln>
            <a:noFill/>
            <a:prstDash/>
          </a:ln>
          <a:effectLst/>
        </p:spPr>
        <p:txBody>
          <a:bodyPr rot="0" spcFirstLastPara="0" vertOverflow="overflow" horzOverflow="overflow" vert="horz" wrap="square" lIns="0" tIns="45720" rIns="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chemeClr val="accent1"/>
              </a:buClr>
              <a:buSzTx/>
              <a:buFontTx/>
              <a:buNone/>
              <a:tabLst/>
              <a:defRPr/>
            </a:pPr>
            <a:r>
              <a:rPr kumimoji="0" lang="en-US" sz="4000" b="1" i="0" u="none" strike="noStrike" kern="1200" cap="none" spc="0" normalizeH="0" baseline="0" noProof="0" dirty="0">
                <a:ln>
                  <a:noFill/>
                </a:ln>
                <a:solidFill>
                  <a:schemeClr val="accent1"/>
                </a:solidFill>
                <a:effectLst/>
                <a:uLnTx/>
                <a:uFillTx/>
                <a:latin typeface="Aptos" panose="020B0004020202020204" pitchFamily="34" charset="0"/>
                <a:ea typeface="+mn-ea"/>
                <a:cs typeface="Arial" panose="020B0604020202020204" pitchFamily="34" charset="0"/>
              </a:rPr>
              <a:t>Pathways Benefits</a:t>
            </a:r>
          </a:p>
          <a:p>
            <a:pPr marL="0" marR="0" lvl="0" indent="0" algn="l" defTabSz="914400" rtl="0" eaLnBrk="1" fontAlgn="auto" latinLnBrk="0" hangingPunct="1">
              <a:lnSpc>
                <a:spcPct val="90000"/>
              </a:lnSpc>
              <a:spcBef>
                <a:spcPts val="1000"/>
              </a:spcBef>
              <a:spcAft>
                <a:spcPts val="0"/>
              </a:spcAft>
              <a:buClr>
                <a:schemeClr val="accent1"/>
              </a:buClr>
              <a:buSzTx/>
              <a:buFontTx/>
              <a:buNone/>
              <a:tabLst/>
              <a:defRPr/>
            </a:pPr>
            <a:endParaRPr kumimoji="0" lang="en-US" sz="4000" b="1" i="0" u="none" strike="noStrike" kern="1200" cap="none" spc="0" normalizeH="0" baseline="0" noProof="0" dirty="0">
              <a:ln>
                <a:noFill/>
              </a:ln>
              <a:solidFill>
                <a:schemeClr val="accent1"/>
              </a:solidFill>
              <a:effectLst/>
              <a:uLnTx/>
              <a:uFillTx/>
              <a:latin typeface="Aptos" panose="020B0004020202020204" pitchFamily="34" charset="0"/>
              <a:ea typeface="+mn-ea"/>
              <a:cs typeface="Arial" panose="020B0604020202020204" pitchFamily="34" charset="0"/>
            </a:endParaRPr>
          </a:p>
        </p:txBody>
      </p:sp>
      <p:sp>
        <p:nvSpPr>
          <p:cNvPr id="6" name="Text Placeholder 5">
            <a:extLst>
              <a:ext uri="{FF2B5EF4-FFF2-40B4-BE49-F238E27FC236}">
                <a16:creationId xmlns:a16="http://schemas.microsoft.com/office/drawing/2014/main" id="{424731EA-D094-79B4-C95D-AF1B7A4FF05C}"/>
              </a:ext>
            </a:extLst>
          </p:cNvPr>
          <p:cNvSpPr>
            <a:spLocks noGrp="1"/>
          </p:cNvSpPr>
          <p:nvPr>
            <p:ph type="body" sz="quarter" idx="14"/>
          </p:nvPr>
        </p:nvSpPr>
        <p:spPr/>
        <p:txBody>
          <a:bodyPr/>
          <a:lstStyle/>
          <a:p>
            <a:pPr marL="0" marR="0" lvl="0" indent="0" algn="l" defTabSz="914400" rtl="0" eaLnBrk="1" fontAlgn="auto" latinLnBrk="0" hangingPunct="1">
              <a:lnSpc>
                <a:spcPct val="90000"/>
              </a:lnSpc>
              <a:spcBef>
                <a:spcPts val="1000"/>
              </a:spcBef>
              <a:spcAft>
                <a:spcPts val="0"/>
              </a:spcAft>
              <a:buClr>
                <a:schemeClr val="accent1"/>
              </a:buClr>
              <a:buSzTx/>
              <a:buFontTx/>
              <a:buNone/>
              <a:tabLst/>
              <a:defRPr/>
            </a:pPr>
            <a:r>
              <a:rPr kumimoji="0" lang="en-US" sz="1200" b="0" i="1" u="none" strike="noStrike" kern="1200" cap="none" spc="0" normalizeH="0" baseline="0" noProof="0" dirty="0">
                <a:ln>
                  <a:noFill/>
                </a:ln>
                <a:solidFill>
                  <a:schemeClr val="bg1"/>
                </a:solidFill>
                <a:effectLst/>
                <a:uLnTx/>
                <a:uFillTx/>
                <a:latin typeface="Aptos" panose="020B0004020202020204" pitchFamily="34" charset="0"/>
                <a:ea typeface="+mn-ea"/>
                <a:cs typeface="Arial" panose="020B0604020202020204" pitchFamily="34" charset="0"/>
              </a:rPr>
              <a:t>Introduction to Pathways</a:t>
            </a:r>
          </a:p>
        </p:txBody>
      </p:sp>
      <p:graphicFrame>
        <p:nvGraphicFramePr>
          <p:cNvPr id="7" name="Diagram 6" descr="SmartArt graphic which displays the benefits to utilizing Pathways.">
            <a:extLst>
              <a:ext uri="{FF2B5EF4-FFF2-40B4-BE49-F238E27FC236}">
                <a16:creationId xmlns:a16="http://schemas.microsoft.com/office/drawing/2014/main" id="{2812ECF9-C9C4-50B4-E79D-BACCC45BAFC5}"/>
              </a:ext>
            </a:extLst>
          </p:cNvPr>
          <p:cNvGraphicFramePr/>
          <p:nvPr>
            <p:extLst>
              <p:ext uri="{D42A27DB-BD31-4B8C-83A1-F6EECF244321}">
                <p14:modId xmlns:p14="http://schemas.microsoft.com/office/powerpoint/2010/main" val="1586362454"/>
              </p:ext>
            </p:extLst>
          </p:nvPr>
        </p:nvGraphicFramePr>
        <p:xfrm>
          <a:off x="992026" y="1314178"/>
          <a:ext cx="10895174" cy="46405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04906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FA1B8F-0396-BD7B-60A9-6A5701097861}"/>
              </a:ext>
            </a:extLst>
          </p:cNvPr>
          <p:cNvSpPr>
            <a:spLocks noGrp="1"/>
          </p:cNvSpPr>
          <p:nvPr>
            <p:ph type="title" idx="4294967295"/>
          </p:nvPr>
        </p:nvSpPr>
        <p:spPr>
          <a:xfrm>
            <a:off x="992188" y="476250"/>
            <a:ext cx="10758487" cy="1263650"/>
          </a:xfrm>
          <a:prstGeom prst="rect">
            <a:avLst/>
          </a:prstGeom>
          <a:noFill/>
          <a:ln>
            <a:noFill/>
            <a:prstDash/>
          </a:ln>
          <a:effectLst/>
        </p:spPr>
        <p:txBody>
          <a:bodyPr rot="0" spcFirstLastPara="0" vertOverflow="overflow" horzOverflow="overflow" vert="horz" wrap="square" lIns="0" tIns="45720" rIns="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chemeClr val="accent1"/>
              </a:buClr>
              <a:buSzTx/>
              <a:buFontTx/>
              <a:buNone/>
              <a:tabLst/>
              <a:defRPr/>
            </a:pPr>
            <a:r>
              <a:rPr kumimoji="0" lang="en-US" sz="4000" b="1" i="0" u="none" strike="noStrike" kern="1200" cap="none" spc="0" normalizeH="0" baseline="0" noProof="0" dirty="0">
                <a:ln>
                  <a:noFill/>
                </a:ln>
                <a:solidFill>
                  <a:schemeClr val="accent1"/>
                </a:solidFill>
                <a:effectLst/>
                <a:uLnTx/>
                <a:uFillTx/>
                <a:latin typeface="Aptos" panose="020B0004020202020204" pitchFamily="34" charset="0"/>
                <a:ea typeface="+mn-ea"/>
                <a:cs typeface="Arial" panose="020B0604020202020204" pitchFamily="34" charset="0"/>
              </a:rPr>
              <a:t>Navigate Staff</a:t>
            </a:r>
          </a:p>
          <a:p>
            <a:pPr marL="0" marR="0" lvl="0" indent="0" algn="l" defTabSz="914400" rtl="0" eaLnBrk="1" fontAlgn="auto" latinLnBrk="0" hangingPunct="1">
              <a:lnSpc>
                <a:spcPct val="90000"/>
              </a:lnSpc>
              <a:spcBef>
                <a:spcPts val="1000"/>
              </a:spcBef>
              <a:spcAft>
                <a:spcPts val="0"/>
              </a:spcAft>
              <a:buClr>
                <a:schemeClr val="accent1"/>
              </a:buClr>
              <a:buSzTx/>
              <a:buFontTx/>
              <a:buNone/>
              <a:tabLst/>
              <a:defRPr/>
            </a:pPr>
            <a:r>
              <a:rPr kumimoji="0" lang="en-US" sz="2400" b="1" i="1" u="none" strike="noStrike" kern="1200" cap="none" spc="0" normalizeH="0" baseline="0" noProof="0" dirty="0">
                <a:ln>
                  <a:noFill/>
                </a:ln>
                <a:solidFill>
                  <a:schemeClr val="accent1"/>
                </a:solidFill>
                <a:effectLst/>
                <a:uLnTx/>
                <a:uFillTx/>
                <a:latin typeface="Aptos" panose="020B0004020202020204" pitchFamily="34" charset="0"/>
                <a:ea typeface="+mn-ea"/>
                <a:cs typeface="Arial" panose="020B0604020202020204" pitchFamily="34" charset="0"/>
              </a:rPr>
              <a:t>Displays Academic Data in a User-Friendly Way</a:t>
            </a:r>
          </a:p>
        </p:txBody>
      </p:sp>
      <p:sp>
        <p:nvSpPr>
          <p:cNvPr id="4" name="Text Placeholder 3">
            <a:extLst>
              <a:ext uri="{FF2B5EF4-FFF2-40B4-BE49-F238E27FC236}">
                <a16:creationId xmlns:a16="http://schemas.microsoft.com/office/drawing/2014/main" id="{81623A87-0E04-577C-DC5F-7DD42D9F9C3B}"/>
              </a:ext>
            </a:extLst>
          </p:cNvPr>
          <p:cNvSpPr>
            <a:spLocks noGrp="1"/>
          </p:cNvSpPr>
          <p:nvPr>
            <p:ph type="body" sz="quarter" idx="10"/>
          </p:nvPr>
        </p:nvSpPr>
        <p:spPr/>
        <p:txBody>
          <a:bodyPr/>
          <a:lstStyle/>
          <a:p>
            <a:r>
              <a:rPr lang="en-US" dirty="0"/>
              <a:t>Appointment Scheduling</a:t>
            </a:r>
          </a:p>
          <a:p>
            <a:r>
              <a:rPr lang="en-US" dirty="0"/>
              <a:t>Searching for &amp; messaging students</a:t>
            </a:r>
          </a:p>
          <a:p>
            <a:r>
              <a:rPr lang="en-US" dirty="0"/>
              <a:t>Leaving/viewing notes/summaries of appointments</a:t>
            </a:r>
          </a:p>
          <a:p>
            <a:r>
              <a:rPr lang="en-US" dirty="0"/>
              <a:t>Referring students to other offices/staff</a:t>
            </a:r>
          </a:p>
          <a:p>
            <a:r>
              <a:rPr lang="en-US" dirty="0"/>
              <a:t>Early progress reporting</a:t>
            </a:r>
          </a:p>
        </p:txBody>
      </p:sp>
      <p:sp>
        <p:nvSpPr>
          <p:cNvPr id="7" name="Text Placeholder 6">
            <a:extLst>
              <a:ext uri="{FF2B5EF4-FFF2-40B4-BE49-F238E27FC236}">
                <a16:creationId xmlns:a16="http://schemas.microsoft.com/office/drawing/2014/main" id="{2CEE33F6-6CB1-F3E8-84C7-994D21A78DD4}"/>
              </a:ext>
            </a:extLst>
          </p:cNvPr>
          <p:cNvSpPr>
            <a:spLocks noGrp="1"/>
          </p:cNvSpPr>
          <p:nvPr>
            <p:ph type="body" sz="quarter" idx="14"/>
          </p:nvPr>
        </p:nvSpPr>
        <p:spPr/>
        <p:txBody>
          <a:bodyPr/>
          <a:lstStyle/>
          <a:p>
            <a:r>
              <a:rPr lang="en-US" i="1"/>
              <a:t>Introduction to Pathways</a:t>
            </a:r>
          </a:p>
        </p:txBody>
      </p:sp>
      <p:sp>
        <p:nvSpPr>
          <p:cNvPr id="6" name="Slide Number Placeholder 5">
            <a:extLst>
              <a:ext uri="{FF2B5EF4-FFF2-40B4-BE49-F238E27FC236}">
                <a16:creationId xmlns:a16="http://schemas.microsoft.com/office/drawing/2014/main" id="{94A7F536-3B73-5B8D-DCE9-45D2B4C4D650}"/>
              </a:ext>
            </a:extLst>
          </p:cNvPr>
          <p:cNvSpPr>
            <a:spLocks noGrp="1"/>
          </p:cNvSpPr>
          <p:nvPr>
            <p:ph type="sldNum" sz="quarter" idx="4294967295"/>
          </p:nvPr>
        </p:nvSpPr>
        <p:spPr>
          <a:xfrm>
            <a:off x="9448800" y="6470650"/>
            <a:ext cx="2743200" cy="365125"/>
          </a:xfrm>
        </p:spPr>
        <p:txBody>
          <a:bodyPr/>
          <a:lstStyle/>
          <a:p>
            <a:r>
              <a:rPr lang="en-US" b="1">
                <a:solidFill>
                  <a:schemeClr val="accent2"/>
                </a:solidFill>
                <a:latin typeface="Aptos" panose="020B0004020202020204" pitchFamily="34" charset="0"/>
                <a:cs typeface="Arial" panose="020B0604020202020204" pitchFamily="34" charset="0"/>
              </a:rPr>
              <a:t>Slide </a:t>
            </a:r>
            <a:fld id="{7CD06EFF-F9A5-9E40-A502-3D98189BE54D}" type="slidenum">
              <a:rPr lang="en-US" b="1" smtClean="0">
                <a:solidFill>
                  <a:schemeClr val="accent2"/>
                </a:solidFill>
                <a:latin typeface="Aptos" panose="020B0004020202020204" pitchFamily="34" charset="0"/>
                <a:cs typeface="Arial" panose="020B0604020202020204" pitchFamily="34" charset="0"/>
              </a:rPr>
              <a:pPr/>
              <a:t>7</a:t>
            </a:fld>
            <a:endParaRPr lang="en-US" b="1">
              <a:solidFill>
                <a:schemeClr val="accent2"/>
              </a:solidFill>
              <a:latin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9105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544D76E-A476-36ED-44BD-652FD5670F53}"/>
              </a:ext>
            </a:extLst>
          </p:cNvPr>
          <p:cNvSpPr>
            <a:spLocks noGrp="1"/>
          </p:cNvSpPr>
          <p:nvPr>
            <p:ph type="title" idx="4294967295"/>
          </p:nvPr>
        </p:nvSpPr>
        <p:spPr>
          <a:xfrm>
            <a:off x="992188" y="962025"/>
            <a:ext cx="6205537" cy="777875"/>
          </a:xfrm>
          <a:prstGeom prst="rect">
            <a:avLst/>
          </a:prstGeom>
          <a:noFill/>
          <a:ln>
            <a:noFill/>
            <a:prstDash/>
          </a:ln>
          <a:effectLst/>
        </p:spPr>
        <p:txBody>
          <a:bodyPr rot="0" spcFirstLastPara="0" vertOverflow="overflow" horzOverflow="overflow" vert="horz" wrap="square" lIns="0" tIns="45720" rIns="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chemeClr val="accent1"/>
              </a:buClr>
              <a:buSzTx/>
              <a:buFontTx/>
              <a:buNone/>
              <a:tabLst/>
              <a:defRPr/>
            </a:pPr>
            <a:r>
              <a:rPr kumimoji="0" lang="en-US" sz="4000" b="1" i="0" u="none" strike="noStrike" kern="1200" cap="none" spc="0" normalizeH="0" baseline="0" noProof="0" dirty="0">
                <a:ln>
                  <a:noFill/>
                </a:ln>
                <a:solidFill>
                  <a:schemeClr val="accent1"/>
                </a:solidFill>
                <a:effectLst/>
                <a:uLnTx/>
                <a:uFillTx/>
                <a:latin typeface="Aptos" panose="020B0004020202020204" pitchFamily="34" charset="0"/>
                <a:ea typeface="+mn-ea"/>
                <a:cs typeface="Arial" panose="020B0604020202020204" pitchFamily="34" charset="0"/>
              </a:rPr>
              <a:t>Staff Home</a:t>
            </a:r>
          </a:p>
        </p:txBody>
      </p:sp>
      <p:sp>
        <p:nvSpPr>
          <p:cNvPr id="4" name="Text Placeholder 3">
            <a:extLst>
              <a:ext uri="{FF2B5EF4-FFF2-40B4-BE49-F238E27FC236}">
                <a16:creationId xmlns:a16="http://schemas.microsoft.com/office/drawing/2014/main" id="{9391FA82-566D-2482-DD5C-6535FD61B063}"/>
              </a:ext>
            </a:extLst>
          </p:cNvPr>
          <p:cNvSpPr>
            <a:spLocks noGrp="1"/>
          </p:cNvSpPr>
          <p:nvPr>
            <p:ph type="body" sz="quarter" idx="10"/>
          </p:nvPr>
        </p:nvSpPr>
        <p:spPr>
          <a:xfrm>
            <a:off x="991698" y="2182119"/>
            <a:ext cx="6204859" cy="3293396"/>
          </a:xfrm>
        </p:spPr>
        <p:txBody>
          <a:bodyPr>
            <a:normAutofit/>
          </a:bodyPr>
          <a:lstStyle/>
          <a:p>
            <a:r>
              <a:rPr lang="en-US" sz="1900" b="1" dirty="0">
                <a:solidFill>
                  <a:schemeClr val="accent1"/>
                </a:solidFill>
              </a:rPr>
              <a:t>Staff Home is the default landing page </a:t>
            </a:r>
            <a:r>
              <a:rPr lang="en-US" sz="1900" dirty="0"/>
              <a:t>for staff in Pathways and is the first page you will see when you log into the platform</a:t>
            </a:r>
          </a:p>
          <a:p>
            <a:r>
              <a:rPr lang="en-US" sz="1900" b="1" dirty="0">
                <a:solidFill>
                  <a:schemeClr val="accent1"/>
                </a:solidFill>
              </a:rPr>
              <a:t>Staff Home has many important elements </a:t>
            </a:r>
            <a:r>
              <a:rPr lang="en-US" sz="1900" dirty="0"/>
              <a:t>that show:</a:t>
            </a:r>
          </a:p>
          <a:p>
            <a:pPr lvl="1">
              <a:buFont typeface="Arial" panose="020B0604020202020204" pitchFamily="34" charset="0"/>
              <a:buChar char="•"/>
            </a:pPr>
            <a:r>
              <a:rPr lang="en-US" sz="1900" dirty="0"/>
              <a:t>Students assigned to you</a:t>
            </a:r>
          </a:p>
          <a:p>
            <a:pPr lvl="1">
              <a:buFont typeface="Arial" panose="020B0604020202020204" pitchFamily="34" charset="0"/>
              <a:buChar char="•"/>
            </a:pPr>
            <a:r>
              <a:rPr lang="en-US" sz="1900" dirty="0"/>
              <a:t>Upcoming appointments</a:t>
            </a:r>
          </a:p>
          <a:p>
            <a:pPr lvl="1">
              <a:buFont typeface="Arial" panose="020B0604020202020204" pitchFamily="34" charset="0"/>
              <a:buChar char="•"/>
            </a:pPr>
            <a:r>
              <a:rPr lang="en-US" sz="1900" dirty="0"/>
              <a:t>Appointment Summary Reports</a:t>
            </a:r>
          </a:p>
          <a:p>
            <a:r>
              <a:rPr lang="en-US" sz="1900" b="1" dirty="0">
                <a:solidFill>
                  <a:schemeClr val="accent1"/>
                </a:solidFill>
              </a:rPr>
              <a:t>It’s also where you can/will access and set-up your</a:t>
            </a:r>
            <a:r>
              <a:rPr lang="en-US" sz="1900" dirty="0"/>
              <a:t>:</a:t>
            </a:r>
          </a:p>
          <a:p>
            <a:pPr lvl="1">
              <a:buFont typeface="Arial" panose="020B0604020202020204" pitchFamily="34" charset="0"/>
              <a:buChar char="•"/>
            </a:pPr>
            <a:r>
              <a:rPr lang="en-US" sz="1900" dirty="0"/>
              <a:t>Appointment Queues</a:t>
            </a:r>
          </a:p>
          <a:p>
            <a:pPr lvl="1">
              <a:buFont typeface="Arial" panose="020B0604020202020204" pitchFamily="34" charset="0"/>
              <a:buChar char="•"/>
            </a:pPr>
            <a:r>
              <a:rPr lang="en-US" sz="1900" dirty="0"/>
              <a:t>Availability</a:t>
            </a:r>
          </a:p>
        </p:txBody>
      </p:sp>
      <p:pic>
        <p:nvPicPr>
          <p:cNvPr id="10" name="Picture 9" descr="Screenshot of the Staff Home page in Pathways.">
            <a:extLst>
              <a:ext uri="{FF2B5EF4-FFF2-40B4-BE49-F238E27FC236}">
                <a16:creationId xmlns:a16="http://schemas.microsoft.com/office/drawing/2014/main" id="{8A972FA3-A8DB-CBF5-C106-B9BDA49B4620}"/>
              </a:ext>
            </a:extLst>
          </p:cNvPr>
          <p:cNvPicPr>
            <a:picLocks noChangeAspect="1"/>
          </p:cNvPicPr>
          <p:nvPr/>
        </p:nvPicPr>
        <p:blipFill>
          <a:blip r:embed="rId3"/>
          <a:srcRect r="38611" b="2"/>
          <a:stretch>
            <a:fillRect/>
          </a:stretch>
        </p:blipFill>
        <p:spPr>
          <a:xfrm>
            <a:off x="7601478" y="10"/>
            <a:ext cx="4588917" cy="5475500"/>
          </a:xfrm>
          <a:prstGeom prst="rect">
            <a:avLst/>
          </a:prstGeom>
          <a:noFill/>
          <a:ln>
            <a:solidFill>
              <a:schemeClr val="accent1"/>
            </a:solidFill>
          </a:ln>
        </p:spPr>
      </p:pic>
      <p:sp>
        <p:nvSpPr>
          <p:cNvPr id="15" name="Text Placeholder 2">
            <a:extLst>
              <a:ext uri="{FF2B5EF4-FFF2-40B4-BE49-F238E27FC236}">
                <a16:creationId xmlns:a16="http://schemas.microsoft.com/office/drawing/2014/main" id="{8C9389B3-6E9E-01CD-B9BD-96A2EB610215}"/>
              </a:ext>
            </a:extLst>
          </p:cNvPr>
          <p:cNvSpPr>
            <a:spLocks noGrp="1"/>
          </p:cNvSpPr>
          <p:nvPr>
            <p:ph type="body" sz="quarter" idx="14"/>
          </p:nvPr>
        </p:nvSpPr>
        <p:spPr>
          <a:xfrm>
            <a:off x="992026" y="6466113"/>
            <a:ext cx="7945496" cy="375619"/>
          </a:xfrm>
        </p:spPr>
        <p:txBody>
          <a:bodyPr/>
          <a:lstStyle/>
          <a:p>
            <a:r>
              <a:rPr lang="en-US" i="1"/>
              <a:t>Introduction to Pathways</a:t>
            </a:r>
          </a:p>
        </p:txBody>
      </p:sp>
      <p:sp>
        <p:nvSpPr>
          <p:cNvPr id="6" name="Slide Number Placeholder 5">
            <a:extLst>
              <a:ext uri="{FF2B5EF4-FFF2-40B4-BE49-F238E27FC236}">
                <a16:creationId xmlns:a16="http://schemas.microsoft.com/office/drawing/2014/main" id="{6C0FF3F6-3ABA-C96F-64AC-68D695652FBE}"/>
              </a:ext>
            </a:extLst>
          </p:cNvPr>
          <p:cNvSpPr>
            <a:spLocks noGrp="1"/>
          </p:cNvSpPr>
          <p:nvPr>
            <p:ph type="sldNum" sz="quarter" idx="4"/>
          </p:nvPr>
        </p:nvSpPr>
        <p:spPr>
          <a:xfrm>
            <a:off x="5987089" y="6471359"/>
            <a:ext cx="2743200" cy="365125"/>
          </a:xfrm>
        </p:spPr>
        <p:txBody>
          <a:bodyPr anchor="ctr">
            <a:normAutofit/>
          </a:bodyPr>
          <a:lstStyle/>
          <a:p>
            <a:pPr>
              <a:spcAft>
                <a:spcPts val="600"/>
              </a:spcAft>
            </a:pPr>
            <a:r>
              <a:rPr lang="en-US" b="1">
                <a:solidFill>
                  <a:schemeClr val="accent2"/>
                </a:solidFill>
              </a:rPr>
              <a:t>Slide </a:t>
            </a:r>
            <a:fld id="{7CD06EFF-F9A5-9E40-A502-3D98189BE54D}" type="slidenum">
              <a:rPr lang="en-US" b="1" smtClean="0">
                <a:solidFill>
                  <a:schemeClr val="accent2"/>
                </a:solidFill>
              </a:rPr>
              <a:pPr>
                <a:spcAft>
                  <a:spcPts val="600"/>
                </a:spcAft>
              </a:pPr>
              <a:t>8</a:t>
            </a:fld>
            <a:endParaRPr lang="en-US" b="1">
              <a:solidFill>
                <a:schemeClr val="accent2"/>
              </a:solidFill>
            </a:endParaRPr>
          </a:p>
        </p:txBody>
      </p:sp>
    </p:spTree>
    <p:extLst>
      <p:ext uri="{BB962C8B-B14F-4D97-AF65-F5344CB8AC3E}">
        <p14:creationId xmlns:p14="http://schemas.microsoft.com/office/powerpoint/2010/main" val="10701810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7E42D34-F31A-1765-6A5C-8C4FEBC569A6}"/>
              </a:ext>
            </a:extLst>
          </p:cNvPr>
          <p:cNvSpPr>
            <a:spLocks noGrp="1"/>
          </p:cNvSpPr>
          <p:nvPr>
            <p:ph type="title" idx="4294967295"/>
          </p:nvPr>
        </p:nvSpPr>
        <p:spPr>
          <a:xfrm>
            <a:off x="992188" y="476250"/>
            <a:ext cx="10758487" cy="715963"/>
          </a:xfrm>
          <a:prstGeom prst="rect">
            <a:avLst/>
          </a:prstGeom>
          <a:noFill/>
          <a:ln>
            <a:noFill/>
            <a:prstDash/>
          </a:ln>
          <a:effectLst/>
        </p:spPr>
        <p:txBody>
          <a:bodyPr rot="0" spcFirstLastPara="0" vertOverflow="overflow" horzOverflow="overflow" vert="horz" wrap="square" lIns="0" tIns="45720" rIns="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chemeClr val="accent1"/>
              </a:buClr>
              <a:buSzTx/>
              <a:buFontTx/>
              <a:buNone/>
              <a:tabLst/>
              <a:defRPr/>
            </a:pPr>
            <a:r>
              <a:rPr kumimoji="0" lang="en-US" sz="4000" b="1" i="0" u="none" strike="noStrike" kern="1200" cap="none" spc="0" normalizeH="0" baseline="0" noProof="0" dirty="0">
                <a:ln>
                  <a:noFill/>
                </a:ln>
                <a:solidFill>
                  <a:schemeClr val="accent1"/>
                </a:solidFill>
                <a:effectLst/>
                <a:uLnTx/>
                <a:uFillTx/>
                <a:latin typeface="Aptos" panose="020B0004020202020204" pitchFamily="34" charset="0"/>
                <a:ea typeface="+mn-ea"/>
                <a:cs typeface="Arial" panose="020B0604020202020204" pitchFamily="34" charset="0"/>
              </a:rPr>
              <a:t>Quick Set-Up</a:t>
            </a:r>
          </a:p>
        </p:txBody>
      </p:sp>
      <p:sp>
        <p:nvSpPr>
          <p:cNvPr id="4" name="Text Placeholder 3">
            <a:extLst>
              <a:ext uri="{FF2B5EF4-FFF2-40B4-BE49-F238E27FC236}">
                <a16:creationId xmlns:a16="http://schemas.microsoft.com/office/drawing/2014/main" id="{F2F5C175-DBC4-D919-852D-FDAA38EF5A05}"/>
              </a:ext>
            </a:extLst>
          </p:cNvPr>
          <p:cNvSpPr>
            <a:spLocks noGrp="1"/>
          </p:cNvSpPr>
          <p:nvPr>
            <p:ph type="body" sz="quarter" idx="10"/>
          </p:nvPr>
        </p:nvSpPr>
        <p:spPr>
          <a:xfrm>
            <a:off x="991698" y="1668250"/>
            <a:ext cx="10758375" cy="4128701"/>
          </a:xfrm>
        </p:spPr>
        <p:txBody>
          <a:bodyPr>
            <a:normAutofit lnSpcReduction="10000"/>
          </a:bodyPr>
          <a:lstStyle/>
          <a:p>
            <a:r>
              <a:rPr lang="en-US" b="1">
                <a:solidFill>
                  <a:schemeClr val="accent1"/>
                </a:solidFill>
              </a:rPr>
              <a:t>Meeting with students</a:t>
            </a:r>
          </a:p>
          <a:p>
            <a:pPr lvl="1">
              <a:buFont typeface="Wingdings" panose="05000000000000000000" pitchFamily="2" charset="2"/>
              <a:buChar char="Ø"/>
            </a:pPr>
            <a:r>
              <a:rPr lang="en-US"/>
              <a:t>Create your availability (required)</a:t>
            </a:r>
          </a:p>
          <a:p>
            <a:pPr lvl="1">
              <a:buFont typeface="Wingdings" panose="05000000000000000000" pitchFamily="2" charset="2"/>
              <a:buChar char="Ø"/>
            </a:pPr>
            <a:r>
              <a:rPr lang="en-US"/>
              <a:t>Sync your calendar (highly recommended, though not required)</a:t>
            </a:r>
          </a:p>
          <a:p>
            <a:r>
              <a:rPr lang="en-US" b="1">
                <a:solidFill>
                  <a:schemeClr val="accent1"/>
                </a:solidFill>
              </a:rPr>
              <a:t>Messaging students</a:t>
            </a:r>
          </a:p>
          <a:p>
            <a:pPr lvl="1">
              <a:buFont typeface="Wingdings" panose="05000000000000000000" pitchFamily="2" charset="2"/>
              <a:buChar char="Ø"/>
            </a:pPr>
            <a:r>
              <a:rPr lang="en-US"/>
              <a:t>Create your email signature (highly recommended)</a:t>
            </a:r>
          </a:p>
          <a:p>
            <a:pPr lvl="2">
              <a:buFont typeface="Arial" panose="020B0604020202020204" pitchFamily="34" charset="0"/>
              <a:buChar char="•"/>
            </a:pPr>
            <a:r>
              <a:rPr lang="en-US"/>
              <a:t>Include your </a:t>
            </a:r>
            <a:r>
              <a:rPr lang="en-US" i="1">
                <a:solidFill>
                  <a:schemeClr val="accent1"/>
                </a:solidFill>
              </a:rPr>
              <a:t>Personal Availability Link (PAL)</a:t>
            </a:r>
          </a:p>
          <a:p>
            <a:r>
              <a:rPr lang="en-US" b="1">
                <a:solidFill>
                  <a:schemeClr val="accent1"/>
                </a:solidFill>
              </a:rPr>
              <a:t>Working efficiently</a:t>
            </a:r>
          </a:p>
          <a:p>
            <a:pPr lvl="1">
              <a:buFont typeface="Wingdings" panose="05000000000000000000" pitchFamily="2" charset="2"/>
              <a:buChar char="Ø"/>
            </a:pPr>
            <a:r>
              <a:rPr lang="en-US"/>
              <a:t>Set your Default Page Tabs </a:t>
            </a:r>
          </a:p>
          <a:p>
            <a:pPr lvl="2">
              <a:buFont typeface="Arial" panose="020B0604020202020204" pitchFamily="34" charset="0"/>
              <a:buChar char="•"/>
            </a:pPr>
            <a:r>
              <a:rPr lang="en-US"/>
              <a:t>Default Staff Home Tab</a:t>
            </a:r>
          </a:p>
          <a:p>
            <a:pPr lvl="2">
              <a:buFont typeface="Arial" panose="020B0604020202020204" pitchFamily="34" charset="0"/>
              <a:buChar char="•"/>
            </a:pPr>
            <a:r>
              <a:rPr lang="en-US"/>
              <a:t>Default Care Unit</a:t>
            </a:r>
          </a:p>
          <a:p>
            <a:pPr lvl="2">
              <a:buFont typeface="Arial" panose="020B0604020202020204" pitchFamily="34" charset="0"/>
              <a:buChar char="•"/>
            </a:pPr>
            <a:r>
              <a:rPr lang="en-US"/>
              <a:t>Default Location</a:t>
            </a:r>
          </a:p>
          <a:p>
            <a:pPr lvl="2">
              <a:buFont typeface="Arial" panose="020B0604020202020204" pitchFamily="34" charset="0"/>
              <a:buChar char="•"/>
            </a:pPr>
            <a:endParaRPr lang="en-US"/>
          </a:p>
        </p:txBody>
      </p:sp>
      <p:sp>
        <p:nvSpPr>
          <p:cNvPr id="3" name="Text Placeholder 2">
            <a:extLst>
              <a:ext uri="{FF2B5EF4-FFF2-40B4-BE49-F238E27FC236}">
                <a16:creationId xmlns:a16="http://schemas.microsoft.com/office/drawing/2014/main" id="{BDE74C9B-0092-20FA-2C0D-F213D1AB8D4A}"/>
              </a:ext>
            </a:extLst>
          </p:cNvPr>
          <p:cNvSpPr>
            <a:spLocks noGrp="1"/>
          </p:cNvSpPr>
          <p:nvPr>
            <p:ph type="body" sz="quarter" idx="14"/>
          </p:nvPr>
        </p:nvSpPr>
        <p:spPr/>
        <p:txBody>
          <a:bodyPr/>
          <a:lstStyle/>
          <a:p>
            <a:r>
              <a:rPr lang="en-US" i="1"/>
              <a:t>Introduction to Pathways</a:t>
            </a:r>
          </a:p>
        </p:txBody>
      </p:sp>
      <p:sp>
        <p:nvSpPr>
          <p:cNvPr id="5" name="Slide Number Placeholder 4">
            <a:extLst>
              <a:ext uri="{FF2B5EF4-FFF2-40B4-BE49-F238E27FC236}">
                <a16:creationId xmlns:a16="http://schemas.microsoft.com/office/drawing/2014/main" id="{12D4BB95-A8FF-27B5-55B1-736CBBF3BD0E}"/>
              </a:ext>
            </a:extLst>
          </p:cNvPr>
          <p:cNvSpPr>
            <a:spLocks noGrp="1"/>
          </p:cNvSpPr>
          <p:nvPr>
            <p:ph type="sldNum" sz="quarter" idx="4"/>
          </p:nvPr>
        </p:nvSpPr>
        <p:spPr/>
        <p:txBody>
          <a:bodyPr/>
          <a:lstStyle/>
          <a:p>
            <a:r>
              <a:rPr lang="en-US" b="1">
                <a:solidFill>
                  <a:schemeClr val="accent2"/>
                </a:solidFill>
                <a:latin typeface="Aptos" panose="020B0004020202020204" pitchFamily="34" charset="0"/>
                <a:cs typeface="Arial" panose="020B0604020202020204" pitchFamily="34" charset="0"/>
              </a:rPr>
              <a:t>Slide </a:t>
            </a:r>
            <a:fld id="{7CD06EFF-F9A5-9E40-A502-3D98189BE54D}" type="slidenum">
              <a:rPr lang="en-US" b="1" smtClean="0">
                <a:solidFill>
                  <a:schemeClr val="accent2"/>
                </a:solidFill>
                <a:latin typeface="Aptos" panose="020B0004020202020204" pitchFamily="34" charset="0"/>
                <a:cs typeface="Arial" panose="020B0604020202020204" pitchFamily="34" charset="0"/>
              </a:rPr>
              <a:pPr/>
              <a:t>9</a:t>
            </a:fld>
            <a:endParaRPr lang="en-US" b="1">
              <a:solidFill>
                <a:schemeClr val="accent2"/>
              </a:solidFill>
              <a:latin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973118274"/>
      </p:ext>
    </p:extLst>
  </p:cSld>
  <p:clrMapOvr>
    <a:masterClrMapping/>
  </p:clrMapOvr>
</p:sld>
</file>

<file path=ppt/theme/theme1.xml><?xml version="1.0" encoding="utf-8"?>
<a:theme xmlns:a="http://schemas.openxmlformats.org/drawingml/2006/main" name="Office Theme">
  <a:themeElements>
    <a:clrScheme name="Custom 3">
      <a:dk1>
        <a:srgbClr val="000000"/>
      </a:dk1>
      <a:lt1>
        <a:srgbClr val="FFFFFF"/>
      </a:lt1>
      <a:dk2>
        <a:srgbClr val="75787B"/>
      </a:dk2>
      <a:lt2>
        <a:srgbClr val="E7E6E6"/>
      </a:lt2>
      <a:accent1>
        <a:srgbClr val="003493"/>
      </a:accent1>
      <a:accent2>
        <a:srgbClr val="FFB81C"/>
      </a:accent2>
      <a:accent3>
        <a:srgbClr val="B87333"/>
      </a:accent3>
      <a:accent4>
        <a:srgbClr val="D6E3E8"/>
      </a:accent4>
      <a:accent5>
        <a:srgbClr val="000000"/>
      </a:accent5>
      <a:accent6>
        <a:srgbClr val="000000"/>
      </a:accent6>
      <a:hlink>
        <a:srgbClr val="000000"/>
      </a:hlink>
      <a:folHlink>
        <a:srgbClr val="00000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53231FFF0443940BE97FB2E507D8AB0" ma:contentTypeVersion="37" ma:contentTypeDescription="Create a new document." ma:contentTypeScope="" ma:versionID="00cc6da9fe7291eb495275a33dd2a750">
  <xsd:schema xmlns:xsd="http://www.w3.org/2001/XMLSchema" xmlns:xs="http://www.w3.org/2001/XMLSchema" xmlns:p="http://schemas.microsoft.com/office/2006/metadata/properties" xmlns:ns2="213b5c35-aba4-4674-a5e4-0ad935f06b68" xmlns:ns3="596188ad-ad45-475b-a2ec-a0650a8425b5" targetNamespace="http://schemas.microsoft.com/office/2006/metadata/properties" ma:root="true" ma:fieldsID="26586107c8142865a965db78820fc058" ns2:_="" ns3:_="">
    <xsd:import namespace="213b5c35-aba4-4674-a5e4-0ad935f06b68"/>
    <xsd:import namespace="596188ad-ad45-475b-a2ec-a0650a8425b5"/>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NotebookType" minOccurs="0"/>
                <xsd:element ref="ns2:FolderType" minOccurs="0"/>
                <xsd:element ref="ns2:CultureName" minOccurs="0"/>
                <xsd:element ref="ns2:AppVersion" minOccurs="0"/>
                <xsd:element ref="ns2:TeamsChannelId" minOccurs="0"/>
                <xsd:element ref="ns2:Owner" minOccurs="0"/>
                <xsd:element ref="ns2:Math_Settings" minOccurs="0"/>
                <xsd:element ref="ns2:DefaultSectionNames" minOccurs="0"/>
                <xsd:element ref="ns2:Templates" minOccurs="0"/>
                <xsd:element ref="ns2:Leaders" minOccurs="0"/>
                <xsd:element ref="ns2:Members" minOccurs="0"/>
                <xsd:element ref="ns2:Member_Groups" minOccurs="0"/>
                <xsd:element ref="ns2:Distribution_Groups" minOccurs="0"/>
                <xsd:element ref="ns2:LMS_Mappings" minOccurs="0"/>
                <xsd:element ref="ns2:Invited_Leaders" minOccurs="0"/>
                <xsd:element ref="ns2:Invited_Members" minOccurs="0"/>
                <xsd:element ref="ns2:Self_Registration_Enabled" minOccurs="0"/>
                <xsd:element ref="ns2:Has_Leaders_Only_SectionGroup" minOccurs="0"/>
                <xsd:element ref="ns2:Is_Collaboration_Space_Locked" minOccurs="0"/>
                <xsd:element ref="ns2:IsNotebookLocked" minOccurs="0"/>
                <xsd:element ref="ns2:Teams_Channel_Section_Location" minOccurs="0"/>
                <xsd:element ref="ns2:MediaServiceDateTaken" minOccurs="0"/>
                <xsd:element ref="ns2:MediaServiceLocation" minOccurs="0"/>
                <xsd:element ref="ns2:MediaServiceObjectDetectorVersions" minOccurs="0"/>
                <xsd:element ref="ns2:MediaLengthInSecond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3b5c35-aba4-4674-a5e4-0ad935f06b6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7b90debd-ee09-4e04-a4c4-812a7ed26ded"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NotebookType" ma:index="18" nillable="true" ma:displayName="Notebook Type" ma:internalName="NotebookType">
      <xsd:simpleType>
        <xsd:restriction base="dms:Text"/>
      </xsd:simpleType>
    </xsd:element>
    <xsd:element name="FolderType" ma:index="19" nillable="true" ma:displayName="Folder Type" ma:internalName="FolderType">
      <xsd:simpleType>
        <xsd:restriction base="dms:Text"/>
      </xsd:simpleType>
    </xsd:element>
    <xsd:element name="CultureName" ma:index="20" nillable="true" ma:displayName="Culture Name" ma:internalName="CultureName">
      <xsd:simpleType>
        <xsd:restriction base="dms:Text"/>
      </xsd:simpleType>
    </xsd:element>
    <xsd:element name="AppVersion" ma:index="21" nillable="true" ma:displayName="App Version" ma:internalName="AppVersion">
      <xsd:simpleType>
        <xsd:restriction base="dms:Text"/>
      </xsd:simpleType>
    </xsd:element>
    <xsd:element name="TeamsChannelId" ma:index="22" nillable="true" ma:displayName="Teams Channel Id" ma:internalName="TeamsChannelId">
      <xsd:simpleType>
        <xsd:restriction base="dms:Text"/>
      </xsd:simpleType>
    </xsd:element>
    <xsd:element name="Owner" ma:index="23"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ath_Settings" ma:index="24" nillable="true" ma:displayName="Math Settings" ma:internalName="Math_Settings">
      <xsd:simpleType>
        <xsd:restriction base="dms:Text"/>
      </xsd:simpleType>
    </xsd:element>
    <xsd:element name="DefaultSectionNames" ma:index="25" nillable="true" ma:displayName="Default Section Names" ma:internalName="DefaultSectionNames">
      <xsd:simpleType>
        <xsd:restriction base="dms:Note">
          <xsd:maxLength value="255"/>
        </xsd:restriction>
      </xsd:simpleType>
    </xsd:element>
    <xsd:element name="Templates" ma:index="26" nillable="true" ma:displayName="Templates" ma:internalName="Templates">
      <xsd:simpleType>
        <xsd:restriction base="dms:Note">
          <xsd:maxLength value="255"/>
        </xsd:restriction>
      </xsd:simpleType>
    </xsd:element>
    <xsd:element name="Leaders" ma:index="27" nillable="true" ma:displayName="Leaders" ma:internalName="Lead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mbers" ma:index="28" nillable="true" ma:displayName="Members" ma:internalName="Memb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mber_Groups" ma:index="29" nillable="true" ma:displayName="Member Groups" ma:internalName="Member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istribution_Groups" ma:index="30" nillable="true" ma:displayName="Distribution Groups" ma:internalName="Distribution_Groups">
      <xsd:simpleType>
        <xsd:restriction base="dms:Note">
          <xsd:maxLength value="255"/>
        </xsd:restriction>
      </xsd:simpleType>
    </xsd:element>
    <xsd:element name="LMS_Mappings" ma:index="31" nillable="true" ma:displayName="LMS Mappings" ma:internalName="LMS_Mappings">
      <xsd:simpleType>
        <xsd:restriction base="dms:Note">
          <xsd:maxLength value="255"/>
        </xsd:restriction>
      </xsd:simpleType>
    </xsd:element>
    <xsd:element name="Invited_Leaders" ma:index="32" nillable="true" ma:displayName="Invited Leaders" ma:internalName="Invited_Leaders">
      <xsd:simpleType>
        <xsd:restriction base="dms:Note">
          <xsd:maxLength value="255"/>
        </xsd:restriction>
      </xsd:simpleType>
    </xsd:element>
    <xsd:element name="Invited_Members" ma:index="33" nillable="true" ma:displayName="Invited Members" ma:internalName="Invited_Members">
      <xsd:simpleType>
        <xsd:restriction base="dms:Note">
          <xsd:maxLength value="255"/>
        </xsd:restriction>
      </xsd:simpleType>
    </xsd:element>
    <xsd:element name="Self_Registration_Enabled" ma:index="34" nillable="true" ma:displayName="Self Registration Enabled" ma:internalName="Self_Registration_Enabled">
      <xsd:simpleType>
        <xsd:restriction base="dms:Boolean"/>
      </xsd:simpleType>
    </xsd:element>
    <xsd:element name="Has_Leaders_Only_SectionGroup" ma:index="35" nillable="true" ma:displayName="Has Leaders Only SectionGroup" ma:internalName="Has_Leaders_Only_SectionGroup">
      <xsd:simpleType>
        <xsd:restriction base="dms:Boolean"/>
      </xsd:simpleType>
    </xsd:element>
    <xsd:element name="Is_Collaboration_Space_Locked" ma:index="36" nillable="true" ma:displayName="Is Collaboration Space Locked" ma:internalName="Is_Collaboration_Space_Locked">
      <xsd:simpleType>
        <xsd:restriction base="dms:Boolean"/>
      </xsd:simpleType>
    </xsd:element>
    <xsd:element name="IsNotebookLocked" ma:index="37" nillable="true" ma:displayName="Is Notebook Locked" ma:internalName="IsNotebookLocked">
      <xsd:simpleType>
        <xsd:restriction base="dms:Boolean"/>
      </xsd:simpleType>
    </xsd:element>
    <xsd:element name="Teams_Channel_Section_Location" ma:index="38" nillable="true" ma:displayName="Teams Channel Section Location" ma:internalName="Teams_Channel_Section_Location">
      <xsd:simpleType>
        <xsd:restriction base="dms:Text"/>
      </xsd:simpleType>
    </xsd:element>
    <xsd:element name="MediaServiceDateTaken" ma:index="39" nillable="true" ma:displayName="MediaServiceDateTaken" ma:hidden="true" ma:internalName="MediaServiceDateTaken" ma:readOnly="true">
      <xsd:simpleType>
        <xsd:restriction base="dms:Text"/>
      </xsd:simpleType>
    </xsd:element>
    <xsd:element name="MediaServiceLocation" ma:index="40" nillable="true" ma:displayName="Location" ma:indexed="true" ma:internalName="MediaServiceLocation" ma:readOnly="true">
      <xsd:simpleType>
        <xsd:restriction base="dms:Text"/>
      </xsd:simpleType>
    </xsd:element>
    <xsd:element name="MediaServiceObjectDetectorVersions" ma:index="41" nillable="true" ma:displayName="MediaServiceObjectDetectorVersions" ma:hidden="true" ma:indexed="true" ma:internalName="MediaServiceObjectDetectorVersions" ma:readOnly="true">
      <xsd:simpleType>
        <xsd:restriction base="dms:Text"/>
      </xsd:simpleType>
    </xsd:element>
    <xsd:element name="MediaLengthInSeconds" ma:index="42" nillable="true" ma:displayName="MediaLengthInSeconds" ma:hidden="true" ma:internalName="MediaLengthInSeconds" ma:readOnly="true">
      <xsd:simpleType>
        <xsd:restriction base="dms:Unknown"/>
      </xsd:simpleType>
    </xsd:element>
    <xsd:element name="MediaServiceSearchProperties" ma:index="43" nillable="true" ma:displayName="MediaServiceSearchProperties" ma:hidden="true" ma:internalName="MediaServiceSearchProperties" ma:readOnly="true">
      <xsd:simpleType>
        <xsd:restriction base="dms:Note"/>
      </xsd:simpleType>
    </xsd:element>
    <xsd:element name="MediaServiceBillingMetadata" ma:index="4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6188ad-ad45-475b-a2ec-a0650a8425b5"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5a543a5-37ea-4827-a30d-82868393d4b5}" ma:internalName="TaxCatchAll" ma:showField="CatchAllData" ma:web="596188ad-ad45-475b-a2ec-a0650a8425b5">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AppVersion xmlns="213b5c35-aba4-4674-a5e4-0ad935f06b68" xsi:nil="true"/>
    <TeamsChannelId xmlns="213b5c35-aba4-4674-a5e4-0ad935f06b68" xsi:nil="true"/>
    <IsNotebookLocked xmlns="213b5c35-aba4-4674-a5e4-0ad935f06b68" xsi:nil="true"/>
    <Invited_Members xmlns="213b5c35-aba4-4674-a5e4-0ad935f06b68" xsi:nil="true"/>
    <Math_Settings xmlns="213b5c35-aba4-4674-a5e4-0ad935f06b68" xsi:nil="true"/>
    <Templates xmlns="213b5c35-aba4-4674-a5e4-0ad935f06b68" xsi:nil="true"/>
    <Has_Leaders_Only_SectionGroup xmlns="213b5c35-aba4-4674-a5e4-0ad935f06b68" xsi:nil="true"/>
    <TaxCatchAll xmlns="596188ad-ad45-475b-a2ec-a0650a8425b5" xsi:nil="true"/>
    <Distribution_Groups xmlns="213b5c35-aba4-4674-a5e4-0ad935f06b68" xsi:nil="true"/>
    <Invited_Leaders xmlns="213b5c35-aba4-4674-a5e4-0ad935f06b68" xsi:nil="true"/>
    <DefaultSectionNames xmlns="213b5c35-aba4-4674-a5e4-0ad935f06b68" xsi:nil="true"/>
    <Is_Collaboration_Space_Locked xmlns="213b5c35-aba4-4674-a5e4-0ad935f06b68" xsi:nil="true"/>
    <Teams_Channel_Section_Location xmlns="213b5c35-aba4-4674-a5e4-0ad935f06b68" xsi:nil="true"/>
    <LMS_Mappings xmlns="213b5c35-aba4-4674-a5e4-0ad935f06b68" xsi:nil="true"/>
    <Member_Groups xmlns="213b5c35-aba4-4674-a5e4-0ad935f06b68">
      <UserInfo>
        <DisplayName/>
        <AccountId xsi:nil="true"/>
        <AccountType/>
      </UserInfo>
    </Member_Groups>
    <Self_Registration_Enabled xmlns="213b5c35-aba4-4674-a5e4-0ad935f06b68" xsi:nil="true"/>
    <lcf76f155ced4ddcb4097134ff3c332f xmlns="213b5c35-aba4-4674-a5e4-0ad935f06b68">
      <Terms xmlns="http://schemas.microsoft.com/office/infopath/2007/PartnerControls"/>
    </lcf76f155ced4ddcb4097134ff3c332f>
    <Members xmlns="213b5c35-aba4-4674-a5e4-0ad935f06b68">
      <UserInfo>
        <DisplayName/>
        <AccountId xsi:nil="true"/>
        <AccountType/>
      </UserInfo>
    </Members>
    <NotebookType xmlns="213b5c35-aba4-4674-a5e4-0ad935f06b68" xsi:nil="true"/>
    <Leaders xmlns="213b5c35-aba4-4674-a5e4-0ad935f06b68">
      <UserInfo>
        <DisplayName/>
        <AccountId xsi:nil="true"/>
        <AccountType/>
      </UserInfo>
    </Leaders>
    <FolderType xmlns="213b5c35-aba4-4674-a5e4-0ad935f06b68" xsi:nil="true"/>
    <CultureName xmlns="213b5c35-aba4-4674-a5e4-0ad935f06b68" xsi:nil="true"/>
    <Owner xmlns="213b5c35-aba4-4674-a5e4-0ad935f06b68">
      <UserInfo>
        <DisplayName/>
        <AccountId xsi:nil="true"/>
        <AccountType/>
      </UserInfo>
    </Owner>
  </documentManagement>
</p:properties>
</file>

<file path=customXml/itemProps1.xml><?xml version="1.0" encoding="utf-8"?>
<ds:datastoreItem xmlns:ds="http://schemas.openxmlformats.org/officeDocument/2006/customXml" ds:itemID="{B21F414C-3C32-479B-B6BC-526867872595}">
  <ds:schemaRefs>
    <ds:schemaRef ds:uri="213b5c35-aba4-4674-a5e4-0ad935f06b68"/>
    <ds:schemaRef ds:uri="596188ad-ad45-475b-a2ec-a0650a8425b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9AF5DD8-F8F4-43F1-A4D7-D9F56E64F818}">
  <ds:schemaRefs>
    <ds:schemaRef ds:uri="http://schemas.microsoft.com/sharepoint/v3/contenttype/forms"/>
  </ds:schemaRefs>
</ds:datastoreItem>
</file>

<file path=customXml/itemProps3.xml><?xml version="1.0" encoding="utf-8"?>
<ds:datastoreItem xmlns:ds="http://schemas.openxmlformats.org/officeDocument/2006/customXml" ds:itemID="{8752C854-E348-4083-B6DB-A7AD9D0C3700}">
  <ds:schemaRefs>
    <ds:schemaRef ds:uri="213b5c35-aba4-4674-a5e4-0ad935f06b68"/>
    <ds:schemaRef ds:uri="http://schemas.microsoft.com/office/2006/documentManagement/types"/>
    <ds:schemaRef ds:uri="http://purl.org/dc/dcmitype/"/>
    <ds:schemaRef ds:uri="http://schemas.microsoft.com/office/infopath/2007/PartnerControls"/>
    <ds:schemaRef ds:uri="http://purl.org/dc/terms/"/>
    <ds:schemaRef ds:uri="http://www.w3.org/XML/1998/namespace"/>
    <ds:schemaRef ds:uri="http://schemas.openxmlformats.org/package/2006/metadata/core-properties"/>
    <ds:schemaRef ds:uri="596188ad-ad45-475b-a2ec-a0650a8425b5"/>
    <ds:schemaRef ds:uri="http://schemas.microsoft.com/office/2006/metadata/properties"/>
    <ds:schemaRef ds:uri="http://purl.org/dc/elements/1.1/"/>
  </ds:schemaRefs>
</ds:datastoreItem>
</file>

<file path=docMetadata/LabelInfo.xml><?xml version="1.0" encoding="utf-8"?>
<clbl:labelList xmlns:clbl="http://schemas.microsoft.com/office/2020/mipLabelMetadata">
  <clbl:label id="{9ef9f489-e0a0-4eeb-87cc-3a526112fd0d}" enabled="0" method="" siteId="{9ef9f489-e0a0-4eeb-87cc-3a526112fd0d}" removed="1"/>
</clbl:labelList>
</file>

<file path=docProps/app.xml><?xml version="1.0" encoding="utf-8"?>
<Properties xmlns="http://schemas.openxmlformats.org/officeDocument/2006/extended-properties" xmlns:vt="http://schemas.openxmlformats.org/officeDocument/2006/docPropsVTypes">
  <Template/>
  <TotalTime>32</TotalTime>
  <Words>1487</Words>
  <Application>Microsoft Office PowerPoint</Application>
  <PresentationFormat>Widescreen</PresentationFormat>
  <Paragraphs>215</Paragraphs>
  <Slides>26</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Aptos</vt:lpstr>
      <vt:lpstr>Arial</vt:lpstr>
      <vt:lpstr>Calibri</vt:lpstr>
      <vt:lpstr>Wingdings</vt:lpstr>
      <vt:lpstr>Office Theme</vt:lpstr>
      <vt:lpstr>Introduction to Pathways</vt:lpstr>
      <vt:lpstr>Introduction to Pathways</vt:lpstr>
      <vt:lpstr>Pathways Overview</vt:lpstr>
      <vt:lpstr>What is Pathways?</vt:lpstr>
      <vt:lpstr>Pathways Impact</vt:lpstr>
      <vt:lpstr>Pathways Benefits </vt:lpstr>
      <vt:lpstr>Navigate Staff Displays Academic Data in a User-Friendly Way</vt:lpstr>
      <vt:lpstr>Staff Home</vt:lpstr>
      <vt:lpstr>Quick Set-Up</vt:lpstr>
      <vt:lpstr>Quick Set-Up Creating your availability</vt:lpstr>
      <vt:lpstr>Quick Set-Up (User Settings)</vt:lpstr>
      <vt:lpstr>Getting Started With Pathways - Resources</vt:lpstr>
      <vt:lpstr>Getting Started With Pathways – Resources Overview</vt:lpstr>
      <vt:lpstr>Appointment Scheduling</vt:lpstr>
      <vt:lpstr>Appointment Scheduling - Overview</vt:lpstr>
      <vt:lpstr>Pathways Resources Appointment Scheduling</vt:lpstr>
      <vt:lpstr>Messaging Students</vt:lpstr>
      <vt:lpstr>Messaging Students - Overview</vt:lpstr>
      <vt:lpstr>Messaging Students</vt:lpstr>
      <vt:lpstr>Messaging Students – Policies &amp; Guidelines</vt:lpstr>
      <vt:lpstr>Navigate360 Student</vt:lpstr>
      <vt:lpstr>Navigate360 Student - Overview</vt:lpstr>
      <vt:lpstr>The Navigate Student Mobile App</vt:lpstr>
      <vt:lpstr>The Navigate Student Website/Desktop Version</vt:lpstr>
      <vt:lpstr>Student Resources &amp; Support</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Beresh, Zachary</dc:creator>
  <cp:lastModifiedBy>Burns, Kaylee Ann</cp:lastModifiedBy>
  <cp:revision>1</cp:revision>
  <dcterms:created xsi:type="dcterms:W3CDTF">2023-04-18T08:30:07Z</dcterms:created>
  <dcterms:modified xsi:type="dcterms:W3CDTF">2026-08-18T17:19:34Z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0x010100A53231FFF0443940BE97FB2E507D8AB0</vt:lpwstr>
  </property>
  <property fmtid="{D5CDD505-2E9C-101B-9397-08002B2CF9AE}" pid="3" name="MediaServiceImageTags">
    <vt:lpwstr/>
  </property>
</Properties>
</file>