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9" r:id="rId4"/>
  </p:sldMasterIdLst>
  <p:notesMasterIdLst>
    <p:notesMasterId r:id="rId22"/>
  </p:notesMasterIdLst>
  <p:sldIdLst>
    <p:sldId id="349" r:id="rId5"/>
    <p:sldId id="380" r:id="rId6"/>
    <p:sldId id="384" r:id="rId7"/>
    <p:sldId id="357" r:id="rId8"/>
    <p:sldId id="398" r:id="rId9"/>
    <p:sldId id="395" r:id="rId10"/>
    <p:sldId id="396" r:id="rId11"/>
    <p:sldId id="386" r:id="rId12"/>
    <p:sldId id="392" r:id="rId13"/>
    <p:sldId id="388" r:id="rId14"/>
    <p:sldId id="397" r:id="rId15"/>
    <p:sldId id="387" r:id="rId16"/>
    <p:sldId id="394" r:id="rId17"/>
    <p:sldId id="390" r:id="rId18"/>
    <p:sldId id="391" r:id="rId19"/>
    <p:sldId id="399" r:id="rId20"/>
    <p:sldId id="371"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594"/>
    <a:srgbClr val="141B4D"/>
    <a:srgbClr val="71C5E8"/>
    <a:srgbClr val="0081A6"/>
    <a:srgbClr val="008264"/>
    <a:srgbClr val="B58500"/>
    <a:srgbClr val="A4D65E"/>
    <a:srgbClr val="E87722"/>
    <a:srgbClr val="C8C9C7"/>
    <a:srgbClr val="EDE9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113B93-6952-429E-8072-CE835302D7D1}" v="145" dt="2026-08-30T13:17:05.8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autoAdjust="0"/>
    <p:restoredTop sz="94689" autoAdjust="0"/>
  </p:normalViewPr>
  <p:slideViewPr>
    <p:cSldViewPr snapToGrid="0">
      <p:cViewPr varScale="1">
        <p:scale>
          <a:sx n="81" d="100"/>
          <a:sy n="81" d="100"/>
        </p:scale>
        <p:origin x="91" y="264"/>
      </p:cViewPr>
      <p:guideLst/>
    </p:cSldViewPr>
  </p:slideViewPr>
  <p:outlineViewPr>
    <p:cViewPr>
      <p:scale>
        <a:sx n="33" d="100"/>
        <a:sy n="33" d="100"/>
      </p:scale>
      <p:origin x="0" y="-4008"/>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baker, Michael D" userId="bf748f06-0a4e-493d-8a87-e435a063dc6e" providerId="ADAL" clId="{3EA07EA2-2678-45FD-9315-28E377897B61}"/>
    <pc:docChg chg="custSel modSld delSection">
      <pc:chgData name="Brubaker, Michael D" userId="bf748f06-0a4e-493d-8a87-e435a063dc6e" providerId="ADAL" clId="{3EA07EA2-2678-45FD-9315-28E377897B61}" dt="2026-08-30T13:17:49.221" v="166" actId="17853"/>
      <pc:docMkLst>
        <pc:docMk/>
      </pc:docMkLst>
      <pc:sldChg chg="modSp mod">
        <pc:chgData name="Brubaker, Michael D" userId="bf748f06-0a4e-493d-8a87-e435a063dc6e" providerId="ADAL" clId="{3EA07EA2-2678-45FD-9315-28E377897B61}" dt="2026-08-30T13:11:57.556" v="0" actId="33553"/>
        <pc:sldMkLst>
          <pc:docMk/>
          <pc:sldMk cId="2422673736" sldId="349"/>
        </pc:sldMkLst>
        <pc:spChg chg="mod">
          <ac:chgData name="Brubaker, Michael D" userId="bf748f06-0a4e-493d-8a87-e435a063dc6e" providerId="ADAL" clId="{3EA07EA2-2678-45FD-9315-28E377897B61}" dt="2026-08-30T13:11:57.556" v="0" actId="33553"/>
          <ac:spMkLst>
            <pc:docMk/>
            <pc:sldMk cId="2422673736" sldId="349"/>
            <ac:spMk id="5" creationId="{F3E52DB9-901C-8832-D23C-1881264B5426}"/>
          </ac:spMkLst>
        </pc:spChg>
      </pc:sldChg>
      <pc:sldChg chg="modSp mod">
        <pc:chgData name="Brubaker, Michael D" userId="bf748f06-0a4e-493d-8a87-e435a063dc6e" providerId="ADAL" clId="{3EA07EA2-2678-45FD-9315-28E377897B61}" dt="2026-08-30T13:12:03.166" v="3" actId="33553"/>
        <pc:sldMkLst>
          <pc:docMk/>
          <pc:sldMk cId="852523260" sldId="357"/>
        </pc:sldMkLst>
        <pc:spChg chg="mod">
          <ac:chgData name="Brubaker, Michael D" userId="bf748f06-0a4e-493d-8a87-e435a063dc6e" providerId="ADAL" clId="{3EA07EA2-2678-45FD-9315-28E377897B61}" dt="2026-08-30T13:12:03.166" v="3" actId="33553"/>
          <ac:spMkLst>
            <pc:docMk/>
            <pc:sldMk cId="852523260" sldId="357"/>
            <ac:spMk id="2" creationId="{A9F1D87A-7381-8C67-3AE3-ADB0E028D053}"/>
          </ac:spMkLst>
        </pc:spChg>
      </pc:sldChg>
      <pc:sldChg chg="modSp mod">
        <pc:chgData name="Brubaker, Michael D" userId="bf748f06-0a4e-493d-8a87-e435a063dc6e" providerId="ADAL" clId="{3EA07EA2-2678-45FD-9315-28E377897B61}" dt="2026-08-30T13:12:30.937" v="19" actId="27636"/>
        <pc:sldMkLst>
          <pc:docMk/>
          <pc:sldMk cId="3127919910" sldId="371"/>
        </pc:sldMkLst>
        <pc:spChg chg="mod">
          <ac:chgData name="Brubaker, Michael D" userId="bf748f06-0a4e-493d-8a87-e435a063dc6e" providerId="ADAL" clId="{3EA07EA2-2678-45FD-9315-28E377897B61}" dt="2026-08-30T13:12:30.937" v="19" actId="27636"/>
          <ac:spMkLst>
            <pc:docMk/>
            <pc:sldMk cId="3127919910" sldId="371"/>
            <ac:spMk id="5" creationId="{CBCB8170-72D0-31C6-B2E0-010B16F90E83}"/>
          </ac:spMkLst>
        </pc:spChg>
      </pc:sldChg>
      <pc:sldChg chg="modSp mod">
        <pc:chgData name="Brubaker, Michael D" userId="bf748f06-0a4e-493d-8a87-e435a063dc6e" providerId="ADAL" clId="{3EA07EA2-2678-45FD-9315-28E377897B61}" dt="2026-08-30T13:11:59.392" v="1" actId="33553"/>
        <pc:sldMkLst>
          <pc:docMk/>
          <pc:sldMk cId="1602891261" sldId="380"/>
        </pc:sldMkLst>
        <pc:spChg chg="mod">
          <ac:chgData name="Brubaker, Michael D" userId="bf748f06-0a4e-493d-8a87-e435a063dc6e" providerId="ADAL" clId="{3EA07EA2-2678-45FD-9315-28E377897B61}" dt="2026-08-30T13:11:59.392" v="1" actId="33553"/>
          <ac:spMkLst>
            <pc:docMk/>
            <pc:sldMk cId="1602891261" sldId="380"/>
            <ac:spMk id="2" creationId="{ADEBBB96-839F-5F2A-1368-73D961C2D0FB}"/>
          </ac:spMkLst>
        </pc:spChg>
      </pc:sldChg>
      <pc:sldChg chg="modSp mod">
        <pc:chgData name="Brubaker, Michael D" userId="bf748f06-0a4e-493d-8a87-e435a063dc6e" providerId="ADAL" clId="{3EA07EA2-2678-45FD-9315-28E377897B61}" dt="2026-08-30T13:12:01.358" v="2" actId="33553"/>
        <pc:sldMkLst>
          <pc:docMk/>
          <pc:sldMk cId="3455101617" sldId="384"/>
        </pc:sldMkLst>
        <pc:spChg chg="mod">
          <ac:chgData name="Brubaker, Michael D" userId="bf748f06-0a4e-493d-8a87-e435a063dc6e" providerId="ADAL" clId="{3EA07EA2-2678-45FD-9315-28E377897B61}" dt="2026-08-30T13:12:01.358" v="2" actId="33553"/>
          <ac:spMkLst>
            <pc:docMk/>
            <pc:sldMk cId="3455101617" sldId="384"/>
            <ac:spMk id="2" creationId="{76D9A14B-5D17-4369-D450-F8EF38CE894F}"/>
          </ac:spMkLst>
        </pc:spChg>
      </pc:sldChg>
      <pc:sldChg chg="modSp mod">
        <pc:chgData name="Brubaker, Michael D" userId="bf748f06-0a4e-493d-8a87-e435a063dc6e" providerId="ADAL" clId="{3EA07EA2-2678-45FD-9315-28E377897B61}" dt="2026-08-30T13:12:15.252" v="8" actId="33553"/>
        <pc:sldMkLst>
          <pc:docMk/>
          <pc:sldMk cId="384087456" sldId="386"/>
        </pc:sldMkLst>
        <pc:spChg chg="mod">
          <ac:chgData name="Brubaker, Michael D" userId="bf748f06-0a4e-493d-8a87-e435a063dc6e" providerId="ADAL" clId="{3EA07EA2-2678-45FD-9315-28E377897B61}" dt="2026-08-30T13:12:15.252" v="8" actId="33553"/>
          <ac:spMkLst>
            <pc:docMk/>
            <pc:sldMk cId="384087456" sldId="386"/>
            <ac:spMk id="2" creationId="{7CB6756C-F886-70F5-B6A5-9D300FB653D8}"/>
          </ac:spMkLst>
        </pc:spChg>
      </pc:sldChg>
      <pc:sldChg chg="modSp mod">
        <pc:chgData name="Brubaker, Michael D" userId="bf748f06-0a4e-493d-8a87-e435a063dc6e" providerId="ADAL" clId="{3EA07EA2-2678-45FD-9315-28E377897B61}" dt="2026-08-30T13:12:22.687" v="13" actId="33553"/>
        <pc:sldMkLst>
          <pc:docMk/>
          <pc:sldMk cId="842087318" sldId="387"/>
        </pc:sldMkLst>
        <pc:spChg chg="mod">
          <ac:chgData name="Brubaker, Michael D" userId="bf748f06-0a4e-493d-8a87-e435a063dc6e" providerId="ADAL" clId="{3EA07EA2-2678-45FD-9315-28E377897B61}" dt="2026-08-30T13:12:22.687" v="13" actId="33553"/>
          <ac:spMkLst>
            <pc:docMk/>
            <pc:sldMk cId="842087318" sldId="387"/>
            <ac:spMk id="2" creationId="{9075F52F-CE69-2B0D-FA1A-12D94062A9F3}"/>
          </ac:spMkLst>
        </pc:spChg>
      </pc:sldChg>
      <pc:sldChg chg="modSp mod">
        <pc:chgData name="Brubaker, Michael D" userId="bf748f06-0a4e-493d-8a87-e435a063dc6e" providerId="ADAL" clId="{3EA07EA2-2678-45FD-9315-28E377897B61}" dt="2026-08-30T13:12:19.120" v="10" actId="33553"/>
        <pc:sldMkLst>
          <pc:docMk/>
          <pc:sldMk cId="2921796649" sldId="388"/>
        </pc:sldMkLst>
        <pc:spChg chg="mod">
          <ac:chgData name="Brubaker, Michael D" userId="bf748f06-0a4e-493d-8a87-e435a063dc6e" providerId="ADAL" clId="{3EA07EA2-2678-45FD-9315-28E377897B61}" dt="2026-08-30T13:12:19.120" v="10" actId="33553"/>
          <ac:spMkLst>
            <pc:docMk/>
            <pc:sldMk cId="2921796649" sldId="388"/>
            <ac:spMk id="2" creationId="{2AAA7601-6603-63C7-9610-3378304F327B}"/>
          </ac:spMkLst>
        </pc:spChg>
      </pc:sldChg>
      <pc:sldChg chg="modSp mod">
        <pc:chgData name="Brubaker, Michael D" userId="bf748f06-0a4e-493d-8a87-e435a063dc6e" providerId="ADAL" clId="{3EA07EA2-2678-45FD-9315-28E377897B61}" dt="2026-08-30T13:12:26.010" v="15" actId="33553"/>
        <pc:sldMkLst>
          <pc:docMk/>
          <pc:sldMk cId="3831561457" sldId="390"/>
        </pc:sldMkLst>
        <pc:spChg chg="mod">
          <ac:chgData name="Brubaker, Michael D" userId="bf748f06-0a4e-493d-8a87-e435a063dc6e" providerId="ADAL" clId="{3EA07EA2-2678-45FD-9315-28E377897B61}" dt="2026-08-30T13:12:26.010" v="15" actId="33553"/>
          <ac:spMkLst>
            <pc:docMk/>
            <pc:sldMk cId="3831561457" sldId="390"/>
            <ac:spMk id="2" creationId="{09934112-F6A5-B390-BD35-10A26CAB187F}"/>
          </ac:spMkLst>
        </pc:spChg>
      </pc:sldChg>
      <pc:sldChg chg="modSp mod">
        <pc:chgData name="Brubaker, Michael D" userId="bf748f06-0a4e-493d-8a87-e435a063dc6e" providerId="ADAL" clId="{3EA07EA2-2678-45FD-9315-28E377897B61}" dt="2026-08-30T13:12:41.334" v="27" actId="20577"/>
        <pc:sldMkLst>
          <pc:docMk/>
          <pc:sldMk cId="3435994818" sldId="391"/>
        </pc:sldMkLst>
        <pc:spChg chg="mod">
          <ac:chgData name="Brubaker, Michael D" userId="bf748f06-0a4e-493d-8a87-e435a063dc6e" providerId="ADAL" clId="{3EA07EA2-2678-45FD-9315-28E377897B61}" dt="2026-08-30T13:12:41.334" v="27" actId="20577"/>
          <ac:spMkLst>
            <pc:docMk/>
            <pc:sldMk cId="3435994818" sldId="391"/>
            <ac:spMk id="2" creationId="{A0A3803F-E6F1-639A-E374-9C6B1C12E051}"/>
          </ac:spMkLst>
        </pc:spChg>
      </pc:sldChg>
      <pc:sldChg chg="modSp mod">
        <pc:chgData name="Brubaker, Michael D" userId="bf748f06-0a4e-493d-8a87-e435a063dc6e" providerId="ADAL" clId="{3EA07EA2-2678-45FD-9315-28E377897B61}" dt="2026-08-30T13:12:17.184" v="9" actId="33553"/>
        <pc:sldMkLst>
          <pc:docMk/>
          <pc:sldMk cId="4220306742" sldId="392"/>
        </pc:sldMkLst>
        <pc:spChg chg="mod">
          <ac:chgData name="Brubaker, Michael D" userId="bf748f06-0a4e-493d-8a87-e435a063dc6e" providerId="ADAL" clId="{3EA07EA2-2678-45FD-9315-28E377897B61}" dt="2026-08-30T13:12:17.184" v="9" actId="33553"/>
          <ac:spMkLst>
            <pc:docMk/>
            <pc:sldMk cId="4220306742" sldId="392"/>
            <ac:spMk id="2" creationId="{32F37718-BDDD-908D-0BCC-8621934BAF72}"/>
          </ac:spMkLst>
        </pc:spChg>
      </pc:sldChg>
      <pc:sldChg chg="modSp mod">
        <pc:chgData name="Brubaker, Michael D" userId="bf748f06-0a4e-493d-8a87-e435a063dc6e" providerId="ADAL" clId="{3EA07EA2-2678-45FD-9315-28E377897B61}" dt="2026-08-30T13:12:24.681" v="14" actId="33553"/>
        <pc:sldMkLst>
          <pc:docMk/>
          <pc:sldMk cId="1156539916" sldId="394"/>
        </pc:sldMkLst>
        <pc:spChg chg="mod">
          <ac:chgData name="Brubaker, Michael D" userId="bf748f06-0a4e-493d-8a87-e435a063dc6e" providerId="ADAL" clId="{3EA07EA2-2678-45FD-9315-28E377897B61}" dt="2026-08-30T13:12:24.681" v="14" actId="33553"/>
          <ac:spMkLst>
            <pc:docMk/>
            <pc:sldMk cId="1156539916" sldId="394"/>
            <ac:spMk id="2" creationId="{99D76085-A5FF-B9C4-6550-84DE7616F5D0}"/>
          </ac:spMkLst>
        </pc:spChg>
      </pc:sldChg>
      <pc:sldChg chg="modSp mod">
        <pc:chgData name="Brubaker, Michael D" userId="bf748f06-0a4e-493d-8a87-e435a063dc6e" providerId="ADAL" clId="{3EA07EA2-2678-45FD-9315-28E377897B61}" dt="2026-08-30T13:12:06.676" v="6" actId="27636"/>
        <pc:sldMkLst>
          <pc:docMk/>
          <pc:sldMk cId="3888721430" sldId="395"/>
        </pc:sldMkLst>
        <pc:spChg chg="mod">
          <ac:chgData name="Brubaker, Michael D" userId="bf748f06-0a4e-493d-8a87-e435a063dc6e" providerId="ADAL" clId="{3EA07EA2-2678-45FD-9315-28E377897B61}" dt="2026-08-30T13:12:06.676" v="6" actId="27636"/>
          <ac:spMkLst>
            <pc:docMk/>
            <pc:sldMk cId="3888721430" sldId="395"/>
            <ac:spMk id="2" creationId="{C06A3710-EB7A-DB02-1AAB-03C550196264}"/>
          </ac:spMkLst>
        </pc:spChg>
      </pc:sldChg>
      <pc:sldChg chg="addSp delSp modSp mod chgLayout">
        <pc:chgData name="Brubaker, Michael D" userId="bf748f06-0a4e-493d-8a87-e435a063dc6e" providerId="ADAL" clId="{3EA07EA2-2678-45FD-9315-28E377897B61}" dt="2026-08-30T13:17:05.817" v="164"/>
        <pc:sldMkLst>
          <pc:docMk/>
          <pc:sldMk cId="3456309966" sldId="396"/>
        </pc:sldMkLst>
        <pc:spChg chg="mod ord">
          <ac:chgData name="Brubaker, Michael D" userId="bf748f06-0a4e-493d-8a87-e435a063dc6e" providerId="ADAL" clId="{3EA07EA2-2678-45FD-9315-28E377897B61}" dt="2026-08-30T13:15:22.897" v="52" actId="700"/>
          <ac:spMkLst>
            <pc:docMk/>
            <pc:sldMk cId="3456309966" sldId="396"/>
            <ac:spMk id="2" creationId="{605040F9-FA98-82B5-0D62-884AA0D01923}"/>
          </ac:spMkLst>
        </pc:spChg>
        <pc:spChg chg="add del mod ord">
          <ac:chgData name="Brubaker, Michael D" userId="bf748f06-0a4e-493d-8a87-e435a063dc6e" providerId="ADAL" clId="{3EA07EA2-2678-45FD-9315-28E377897B61}" dt="2026-08-30T13:15:26.294" v="53" actId="478"/>
          <ac:spMkLst>
            <pc:docMk/>
            <pc:sldMk cId="3456309966" sldId="396"/>
            <ac:spMk id="3" creationId="{15527E20-3360-D075-D196-BF7429C25B6C}"/>
          </ac:spMkLst>
        </pc:spChg>
        <pc:spChg chg="add mod ord">
          <ac:chgData name="Brubaker, Michael D" userId="bf748f06-0a4e-493d-8a87-e435a063dc6e" providerId="ADAL" clId="{3EA07EA2-2678-45FD-9315-28E377897B61}" dt="2026-08-30T13:16:46.472" v="163" actId="404"/>
          <ac:spMkLst>
            <pc:docMk/>
            <pc:sldMk cId="3456309966" sldId="396"/>
            <ac:spMk id="4" creationId="{8EAFA62C-5C7F-541F-DF19-77BE1E776248}"/>
          </ac:spMkLst>
        </pc:spChg>
        <pc:spChg chg="add del mod ord">
          <ac:chgData name="Brubaker, Michael D" userId="bf748f06-0a4e-493d-8a87-e435a063dc6e" providerId="ADAL" clId="{3EA07EA2-2678-45FD-9315-28E377897B61}" dt="2026-08-30T13:15:28.663" v="54" actId="478"/>
          <ac:spMkLst>
            <pc:docMk/>
            <pc:sldMk cId="3456309966" sldId="396"/>
            <ac:spMk id="5" creationId="{DD160904-E245-4F69-3437-7244EB0B9C05}"/>
          </ac:spMkLst>
        </pc:spChg>
        <pc:spChg chg="del mod ord">
          <ac:chgData name="Brubaker, Michael D" userId="bf748f06-0a4e-493d-8a87-e435a063dc6e" providerId="ADAL" clId="{3EA07EA2-2678-45FD-9315-28E377897B61}" dt="2026-08-30T13:15:22.897" v="52" actId="700"/>
          <ac:spMkLst>
            <pc:docMk/>
            <pc:sldMk cId="3456309966" sldId="396"/>
            <ac:spMk id="6" creationId="{A77E8526-DD9E-145E-0A55-66E147508AC2}"/>
          </ac:spMkLst>
        </pc:spChg>
        <pc:spChg chg="add mod">
          <ac:chgData name="Brubaker, Michael D" userId="bf748f06-0a4e-493d-8a87-e435a063dc6e" providerId="ADAL" clId="{3EA07EA2-2678-45FD-9315-28E377897B61}" dt="2026-08-30T13:17:05.817" v="164"/>
          <ac:spMkLst>
            <pc:docMk/>
            <pc:sldMk cId="3456309966" sldId="396"/>
            <ac:spMk id="7" creationId="{78441800-7673-20B6-16FE-190C775B85FE}"/>
          </ac:spMkLst>
        </pc:spChg>
        <pc:picChg chg="mod ord">
          <ac:chgData name="Brubaker, Michael D" userId="bf748f06-0a4e-493d-8a87-e435a063dc6e" providerId="ADAL" clId="{3EA07EA2-2678-45FD-9315-28E377897B61}" dt="2026-08-30T13:15:35.404" v="56" actId="1076"/>
          <ac:picMkLst>
            <pc:docMk/>
            <pc:sldMk cId="3456309966" sldId="396"/>
            <ac:picMk id="10" creationId="{22465F86-72DE-F48B-C232-EC534EC4692F}"/>
          </ac:picMkLst>
        </pc:picChg>
        <pc:picChg chg="mod ord">
          <ac:chgData name="Brubaker, Michael D" userId="bf748f06-0a4e-493d-8a87-e435a063dc6e" providerId="ADAL" clId="{3EA07EA2-2678-45FD-9315-28E377897B61}" dt="2026-08-30T13:15:40.014" v="58" actId="1076"/>
          <ac:picMkLst>
            <pc:docMk/>
            <pc:sldMk cId="3456309966" sldId="396"/>
            <ac:picMk id="12" creationId="{8C62D4CC-4699-0C05-8FAC-E315D580F55B}"/>
          </ac:picMkLst>
        </pc:picChg>
      </pc:sldChg>
      <pc:sldChg chg="modSp mod">
        <pc:chgData name="Brubaker, Michael D" userId="bf748f06-0a4e-493d-8a87-e435a063dc6e" providerId="ADAL" clId="{3EA07EA2-2678-45FD-9315-28E377897B61}" dt="2026-08-30T13:12:21.123" v="12" actId="27636"/>
        <pc:sldMkLst>
          <pc:docMk/>
          <pc:sldMk cId="927671042" sldId="397"/>
        </pc:sldMkLst>
        <pc:spChg chg="mod">
          <ac:chgData name="Brubaker, Michael D" userId="bf748f06-0a4e-493d-8a87-e435a063dc6e" providerId="ADAL" clId="{3EA07EA2-2678-45FD-9315-28E377897B61}" dt="2026-08-30T13:12:21.123" v="12" actId="27636"/>
          <ac:spMkLst>
            <pc:docMk/>
            <pc:sldMk cId="927671042" sldId="397"/>
            <ac:spMk id="2" creationId="{DF136420-B91D-4A6A-238F-1B7BC38A75E7}"/>
          </ac:spMkLst>
        </pc:spChg>
      </pc:sldChg>
      <pc:sldChg chg="modSp mod">
        <pc:chgData name="Brubaker, Michael D" userId="bf748f06-0a4e-493d-8a87-e435a063dc6e" providerId="ADAL" clId="{3EA07EA2-2678-45FD-9315-28E377897B61}" dt="2026-08-30T13:12:04.707" v="4" actId="33553"/>
        <pc:sldMkLst>
          <pc:docMk/>
          <pc:sldMk cId="3345115693" sldId="398"/>
        </pc:sldMkLst>
        <pc:spChg chg="mod">
          <ac:chgData name="Brubaker, Michael D" userId="bf748f06-0a4e-493d-8a87-e435a063dc6e" providerId="ADAL" clId="{3EA07EA2-2678-45FD-9315-28E377897B61}" dt="2026-08-30T13:12:04.707" v="4" actId="33553"/>
          <ac:spMkLst>
            <pc:docMk/>
            <pc:sldMk cId="3345115693" sldId="398"/>
            <ac:spMk id="2" creationId="{3BC1CA1E-5E94-A462-71F5-686B17EDF1D0}"/>
          </ac:spMkLst>
        </pc:spChg>
      </pc:sldChg>
      <pc:sldChg chg="modSp mod">
        <pc:chgData name="Brubaker, Michael D" userId="bf748f06-0a4e-493d-8a87-e435a063dc6e" providerId="ADAL" clId="{3EA07EA2-2678-45FD-9315-28E377897B61}" dt="2026-08-30T13:12:50.460" v="39" actId="20577"/>
        <pc:sldMkLst>
          <pc:docMk/>
          <pc:sldMk cId="283839378" sldId="399"/>
        </pc:sldMkLst>
        <pc:spChg chg="mod">
          <ac:chgData name="Brubaker, Michael D" userId="bf748f06-0a4e-493d-8a87-e435a063dc6e" providerId="ADAL" clId="{3EA07EA2-2678-45FD-9315-28E377897B61}" dt="2026-08-30T13:12:50.460" v="39" actId="20577"/>
          <ac:spMkLst>
            <pc:docMk/>
            <pc:sldMk cId="283839378" sldId="399"/>
            <ac:spMk id="2" creationId="{641A099E-EE6C-F4B8-2C31-D1A0F7F02EED}"/>
          </ac:spMkLst>
        </pc:spChg>
      </pc:sldChg>
    </pc:docChg>
  </pc:docChgLst>
  <pc:docChgLst>
    <pc:chgData name="Kelly, Melissa" userId="ed9f8c9f-3a40-4c40-ada1-90bf890d4379" providerId="ADAL" clId="{C828792C-8C16-4C9E-A9F0-49BB6C800A1E}"/>
    <pc:docChg chg="custSel modSld">
      <pc:chgData name="Kelly, Melissa" userId="ed9f8c9f-3a40-4c40-ada1-90bf890d4379" providerId="ADAL" clId="{C828792C-8C16-4C9E-A9F0-49BB6C800A1E}" dt="2026-08-26T18:24:16.066" v="1835" actId="20577"/>
      <pc:docMkLst>
        <pc:docMk/>
      </pc:docMkLst>
      <pc:sldChg chg="modSp mod modNotesTx">
        <pc:chgData name="Kelly, Melissa" userId="ed9f8c9f-3a40-4c40-ada1-90bf890d4379" providerId="ADAL" clId="{C828792C-8C16-4C9E-A9F0-49BB6C800A1E}" dt="2026-08-26T18:24:16.066" v="1835" actId="20577"/>
        <pc:sldMkLst>
          <pc:docMk/>
          <pc:sldMk cId="2422673736" sldId="349"/>
        </pc:sldMkLst>
        <pc:spChg chg="ord">
          <ac:chgData name="Kelly, Melissa" userId="ed9f8c9f-3a40-4c40-ada1-90bf890d4379" providerId="ADAL" clId="{C828792C-8C16-4C9E-A9F0-49BB6C800A1E}" dt="2026-08-26T16:32:19.532" v="32" actId="13244"/>
          <ac:spMkLst>
            <pc:docMk/>
            <pc:sldMk cId="2422673736" sldId="349"/>
            <ac:spMk id="2" creationId="{598FC6B3-6436-7E8E-EEE5-A09CC7808D91}"/>
          </ac:spMkLst>
        </pc:spChg>
        <pc:spChg chg="mod">
          <ac:chgData name="Kelly, Melissa" userId="ed9f8c9f-3a40-4c40-ada1-90bf890d4379" providerId="ADAL" clId="{C828792C-8C16-4C9E-A9F0-49BB6C800A1E}" dt="2026-08-26T16:34:32.295" v="81" actId="962"/>
          <ac:spMkLst>
            <pc:docMk/>
            <pc:sldMk cId="2422673736" sldId="349"/>
            <ac:spMk id="5" creationId="{F3E52DB9-901C-8832-D23C-1881264B5426}"/>
          </ac:spMkLst>
        </pc:spChg>
        <pc:picChg chg="mod ord">
          <ac:chgData name="Kelly, Melissa" userId="ed9f8c9f-3a40-4c40-ada1-90bf890d4379" providerId="ADAL" clId="{C828792C-8C16-4C9E-A9F0-49BB6C800A1E}" dt="2026-08-26T16:33:21.629" v="33" actId="13244"/>
          <ac:picMkLst>
            <pc:docMk/>
            <pc:sldMk cId="2422673736" sldId="349"/>
            <ac:picMk id="3" creationId="{D0875C05-C1D5-7538-3B02-7975B1839170}"/>
          </ac:picMkLst>
        </pc:picChg>
      </pc:sldChg>
      <pc:sldChg chg="modSp mod">
        <pc:chgData name="Kelly, Melissa" userId="ed9f8c9f-3a40-4c40-ada1-90bf890d4379" providerId="ADAL" clId="{C828792C-8C16-4C9E-A9F0-49BB6C800A1E}" dt="2026-08-26T16:37:36.670" v="85" actId="13238"/>
        <pc:sldMkLst>
          <pc:docMk/>
          <pc:sldMk cId="852523260" sldId="357"/>
        </pc:sldMkLst>
        <pc:spChg chg="ord">
          <ac:chgData name="Kelly, Melissa" userId="ed9f8c9f-3a40-4c40-ada1-90bf890d4379" providerId="ADAL" clId="{C828792C-8C16-4C9E-A9F0-49BB6C800A1E}" dt="2026-08-26T16:36:02.170" v="83" actId="13244"/>
          <ac:spMkLst>
            <pc:docMk/>
            <pc:sldMk cId="852523260" sldId="357"/>
            <ac:spMk id="7" creationId="{605040F9-FA98-82B5-0D62-884AA0D01923}"/>
          </ac:spMkLst>
        </pc:spChg>
        <pc:graphicFrameChg chg="ord modGraphic">
          <ac:chgData name="Kelly, Melissa" userId="ed9f8c9f-3a40-4c40-ada1-90bf890d4379" providerId="ADAL" clId="{C828792C-8C16-4C9E-A9F0-49BB6C800A1E}" dt="2026-08-26T16:37:36.670" v="85" actId="13238"/>
          <ac:graphicFrameMkLst>
            <pc:docMk/>
            <pc:sldMk cId="852523260" sldId="357"/>
            <ac:graphicFrameMk id="6" creationId="{3FD7A7DB-879B-8FAA-697A-F230CEAB7436}"/>
          </ac:graphicFrameMkLst>
        </pc:graphicFrameChg>
      </pc:sldChg>
      <pc:sldChg chg="modSp mod">
        <pc:chgData name="Kelly, Melissa" userId="ed9f8c9f-3a40-4c40-ada1-90bf890d4379" providerId="ADAL" clId="{C828792C-8C16-4C9E-A9F0-49BB6C800A1E}" dt="2026-08-19T12:41:01.992" v="0" actId="13244"/>
        <pc:sldMkLst>
          <pc:docMk/>
          <pc:sldMk cId="1602891261" sldId="380"/>
        </pc:sldMkLst>
        <pc:spChg chg="ord">
          <ac:chgData name="Kelly, Melissa" userId="ed9f8c9f-3a40-4c40-ada1-90bf890d4379" providerId="ADAL" clId="{C828792C-8C16-4C9E-A9F0-49BB6C800A1E}" dt="2026-08-19T12:41:01.992" v="0" actId="13244"/>
          <ac:spMkLst>
            <pc:docMk/>
            <pc:sldMk cId="1602891261" sldId="380"/>
            <ac:spMk id="3" creationId="{605040F9-FA98-82B5-0D62-884AA0D01923}"/>
          </ac:spMkLst>
        </pc:spChg>
      </pc:sldChg>
      <pc:sldChg chg="modSp mod">
        <pc:chgData name="Kelly, Melissa" userId="ed9f8c9f-3a40-4c40-ada1-90bf890d4379" providerId="ADAL" clId="{C828792C-8C16-4C9E-A9F0-49BB6C800A1E}" dt="2026-08-19T12:42:33.355" v="1"/>
        <pc:sldMkLst>
          <pc:docMk/>
          <pc:sldMk cId="3455101617" sldId="384"/>
        </pc:sldMkLst>
        <pc:spChg chg="ord">
          <ac:chgData name="Kelly, Melissa" userId="ed9f8c9f-3a40-4c40-ada1-90bf890d4379" providerId="ADAL" clId="{C828792C-8C16-4C9E-A9F0-49BB6C800A1E}" dt="2026-08-19T12:42:33.355" v="1"/>
          <ac:spMkLst>
            <pc:docMk/>
            <pc:sldMk cId="3455101617" sldId="384"/>
            <ac:spMk id="6" creationId="{605040F9-FA98-82B5-0D62-884AA0D01923}"/>
          </ac:spMkLst>
        </pc:spChg>
      </pc:sldChg>
      <pc:sldChg chg="modSp mod">
        <pc:chgData name="Kelly, Melissa" userId="ed9f8c9f-3a40-4c40-ada1-90bf890d4379" providerId="ADAL" clId="{C828792C-8C16-4C9E-A9F0-49BB6C800A1E}" dt="2026-08-26T18:13:54.192" v="1256" actId="962"/>
        <pc:sldMkLst>
          <pc:docMk/>
          <pc:sldMk cId="384087456" sldId="386"/>
        </pc:sldMkLst>
        <pc:spChg chg="ord">
          <ac:chgData name="Kelly, Melissa" userId="ed9f8c9f-3a40-4c40-ada1-90bf890d4379" providerId="ADAL" clId="{C828792C-8C16-4C9E-A9F0-49BB6C800A1E}" dt="2026-08-26T16:42:26.216" v="1251" actId="13244"/>
          <ac:spMkLst>
            <pc:docMk/>
            <pc:sldMk cId="384087456" sldId="386"/>
            <ac:spMk id="4" creationId="{605040F9-FA98-82B5-0D62-884AA0D01923}"/>
          </ac:spMkLst>
        </pc:spChg>
        <pc:picChg chg="mod ord">
          <ac:chgData name="Kelly, Melissa" userId="ed9f8c9f-3a40-4c40-ada1-90bf890d4379" providerId="ADAL" clId="{C828792C-8C16-4C9E-A9F0-49BB6C800A1E}" dt="2026-08-26T18:13:54.192" v="1256" actId="962"/>
          <ac:picMkLst>
            <pc:docMk/>
            <pc:sldMk cId="384087456" sldId="386"/>
            <ac:picMk id="11" creationId="{B30BBD39-832A-1208-EBF4-CE68E590C552}"/>
          </ac:picMkLst>
        </pc:picChg>
      </pc:sldChg>
      <pc:sldChg chg="modSp mod">
        <pc:chgData name="Kelly, Melissa" userId="ed9f8c9f-3a40-4c40-ada1-90bf890d4379" providerId="ADAL" clId="{C828792C-8C16-4C9E-A9F0-49BB6C800A1E}" dt="2026-08-26T18:18:00.110" v="1265" actId="13244"/>
        <pc:sldMkLst>
          <pc:docMk/>
          <pc:sldMk cId="842087318" sldId="387"/>
        </pc:sldMkLst>
        <pc:spChg chg="ord">
          <ac:chgData name="Kelly, Melissa" userId="ed9f8c9f-3a40-4c40-ada1-90bf890d4379" providerId="ADAL" clId="{C828792C-8C16-4C9E-A9F0-49BB6C800A1E}" dt="2026-08-26T18:18:00.110" v="1265" actId="13244"/>
          <ac:spMkLst>
            <pc:docMk/>
            <pc:sldMk cId="842087318" sldId="387"/>
            <ac:spMk id="4" creationId="{605040F9-FA98-82B5-0D62-884AA0D01923}"/>
          </ac:spMkLst>
        </pc:spChg>
        <pc:graphicFrameChg chg="ord">
          <ac:chgData name="Kelly, Melissa" userId="ed9f8c9f-3a40-4c40-ada1-90bf890d4379" providerId="ADAL" clId="{C828792C-8C16-4C9E-A9F0-49BB6C800A1E}" dt="2026-08-26T18:17:54.082" v="1264" actId="13244"/>
          <ac:graphicFrameMkLst>
            <pc:docMk/>
            <pc:sldMk cId="842087318" sldId="387"/>
            <ac:graphicFrameMk id="6" creationId="{63D04A6F-1A76-C680-A4A0-58D689442E08}"/>
          </ac:graphicFrameMkLst>
        </pc:graphicFrameChg>
      </pc:sldChg>
      <pc:sldChg chg="modSp mod">
        <pc:chgData name="Kelly, Melissa" userId="ed9f8c9f-3a40-4c40-ada1-90bf890d4379" providerId="ADAL" clId="{C828792C-8C16-4C9E-A9F0-49BB6C800A1E}" dt="2026-08-26T18:17:40.339" v="1263" actId="962"/>
        <pc:sldMkLst>
          <pc:docMk/>
          <pc:sldMk cId="2921796649" sldId="388"/>
        </pc:sldMkLst>
        <pc:spChg chg="ord">
          <ac:chgData name="Kelly, Melissa" userId="ed9f8c9f-3a40-4c40-ada1-90bf890d4379" providerId="ADAL" clId="{C828792C-8C16-4C9E-A9F0-49BB6C800A1E}" dt="2026-08-26T18:15:46.041" v="1261" actId="13244"/>
          <ac:spMkLst>
            <pc:docMk/>
            <pc:sldMk cId="2921796649" sldId="388"/>
            <ac:spMk id="4" creationId="{605040F9-FA98-82B5-0D62-884AA0D01923}"/>
          </ac:spMkLst>
        </pc:spChg>
        <pc:grpChg chg="mod ord">
          <ac:chgData name="Kelly, Melissa" userId="ed9f8c9f-3a40-4c40-ada1-90bf890d4379" providerId="ADAL" clId="{C828792C-8C16-4C9E-A9F0-49BB6C800A1E}" dt="2026-08-26T18:16:46.910" v="1262" actId="962"/>
          <ac:grpSpMkLst>
            <pc:docMk/>
            <pc:sldMk cId="2921796649" sldId="388"/>
            <ac:grpSpMk id="13" creationId="{72A7785C-BD86-D6D1-D4AE-188365D5364E}"/>
          </ac:grpSpMkLst>
        </pc:grpChg>
        <pc:picChg chg="mod ord">
          <ac:chgData name="Kelly, Melissa" userId="ed9f8c9f-3a40-4c40-ada1-90bf890d4379" providerId="ADAL" clId="{C828792C-8C16-4C9E-A9F0-49BB6C800A1E}" dt="2026-08-26T18:17:40.339" v="1263" actId="962"/>
          <ac:picMkLst>
            <pc:docMk/>
            <pc:sldMk cId="2921796649" sldId="388"/>
            <ac:picMk id="11" creationId="{F717676E-991F-67DD-45D5-CB2D23DDC2CE}"/>
          </ac:picMkLst>
        </pc:picChg>
      </pc:sldChg>
      <pc:sldChg chg="modSp mod">
        <pc:chgData name="Kelly, Melissa" userId="ed9f8c9f-3a40-4c40-ada1-90bf890d4379" providerId="ADAL" clId="{C828792C-8C16-4C9E-A9F0-49BB6C800A1E}" dt="2026-08-26T18:20:37.689" v="1271" actId="962"/>
        <pc:sldMkLst>
          <pc:docMk/>
          <pc:sldMk cId="3831561457" sldId="390"/>
        </pc:sldMkLst>
        <pc:spChg chg="ord">
          <ac:chgData name="Kelly, Melissa" userId="ed9f8c9f-3a40-4c40-ada1-90bf890d4379" providerId="ADAL" clId="{C828792C-8C16-4C9E-A9F0-49BB6C800A1E}" dt="2026-08-26T18:19:48.180" v="1269" actId="13244"/>
          <ac:spMkLst>
            <pc:docMk/>
            <pc:sldMk cId="3831561457" sldId="390"/>
            <ac:spMk id="4" creationId="{605040F9-FA98-82B5-0D62-884AA0D01923}"/>
          </ac:spMkLst>
        </pc:spChg>
        <pc:spChg chg="ord">
          <ac:chgData name="Kelly, Melissa" userId="ed9f8c9f-3a40-4c40-ada1-90bf890d4379" providerId="ADAL" clId="{C828792C-8C16-4C9E-A9F0-49BB6C800A1E}" dt="2026-08-26T18:19:53.555" v="1270" actId="13244"/>
          <ac:spMkLst>
            <pc:docMk/>
            <pc:sldMk cId="3831561457" sldId="390"/>
            <ac:spMk id="5" creationId="{75BB6284-8C9D-EAAD-0C4B-150F1E692743}"/>
          </ac:spMkLst>
        </pc:spChg>
        <pc:grpChg chg="mod">
          <ac:chgData name="Kelly, Melissa" userId="ed9f8c9f-3a40-4c40-ada1-90bf890d4379" providerId="ADAL" clId="{C828792C-8C16-4C9E-A9F0-49BB6C800A1E}" dt="2026-08-26T18:20:37.689" v="1271" actId="962"/>
          <ac:grpSpMkLst>
            <pc:docMk/>
            <pc:sldMk cId="3831561457" sldId="390"/>
            <ac:grpSpMk id="12" creationId="{F58A1BF6-7866-60F2-6CC9-BDF091E86E01}"/>
          </ac:grpSpMkLst>
        </pc:grpChg>
      </pc:sldChg>
      <pc:sldChg chg="addSp delSp modSp mod">
        <pc:chgData name="Kelly, Melissa" userId="ed9f8c9f-3a40-4c40-ada1-90bf890d4379" providerId="ADAL" clId="{C828792C-8C16-4C9E-A9F0-49BB6C800A1E}" dt="2026-08-26T18:21:35.853" v="1277" actId="13244"/>
        <pc:sldMkLst>
          <pc:docMk/>
          <pc:sldMk cId="3435994818" sldId="391"/>
        </pc:sldMkLst>
        <pc:spChg chg="ord">
          <ac:chgData name="Kelly, Melissa" userId="ed9f8c9f-3a40-4c40-ada1-90bf890d4379" providerId="ADAL" clId="{C828792C-8C16-4C9E-A9F0-49BB6C800A1E}" dt="2026-08-26T18:21:35.853" v="1277" actId="13244"/>
          <ac:spMkLst>
            <pc:docMk/>
            <pc:sldMk cId="3435994818" sldId="391"/>
            <ac:spMk id="5" creationId="{9FF05312-41F9-A41A-10F2-8CD35346CA57}"/>
          </ac:spMkLst>
        </pc:spChg>
        <pc:picChg chg="mod ord">
          <ac:chgData name="Kelly, Melissa" userId="ed9f8c9f-3a40-4c40-ada1-90bf890d4379" providerId="ADAL" clId="{C828792C-8C16-4C9E-A9F0-49BB6C800A1E}" dt="2026-08-26T18:21:33.608" v="1276" actId="13244"/>
          <ac:picMkLst>
            <pc:docMk/>
            <pc:sldMk cId="3435994818" sldId="391"/>
            <ac:picMk id="8" creationId="{F2DA2C70-A63B-B2E3-E76B-F92A742A617B}"/>
          </ac:picMkLst>
        </pc:picChg>
      </pc:sldChg>
      <pc:sldChg chg="modSp mod">
        <pc:chgData name="Kelly, Melissa" userId="ed9f8c9f-3a40-4c40-ada1-90bf890d4379" providerId="ADAL" clId="{C828792C-8C16-4C9E-A9F0-49BB6C800A1E}" dt="2026-08-26T18:15:29.942" v="1258" actId="962"/>
        <pc:sldMkLst>
          <pc:docMk/>
          <pc:sldMk cId="4220306742" sldId="392"/>
        </pc:sldMkLst>
        <pc:spChg chg="ord">
          <ac:chgData name="Kelly, Melissa" userId="ed9f8c9f-3a40-4c40-ada1-90bf890d4379" providerId="ADAL" clId="{C828792C-8C16-4C9E-A9F0-49BB6C800A1E}" dt="2026-08-26T17:01:01.538" v="1255" actId="13244"/>
          <ac:spMkLst>
            <pc:docMk/>
            <pc:sldMk cId="4220306742" sldId="392"/>
            <ac:spMk id="4" creationId="{605040F9-FA98-82B5-0D62-884AA0D01923}"/>
          </ac:spMkLst>
        </pc:spChg>
        <pc:grpChg chg="mod ord">
          <ac:chgData name="Kelly, Melissa" userId="ed9f8c9f-3a40-4c40-ada1-90bf890d4379" providerId="ADAL" clId="{C828792C-8C16-4C9E-A9F0-49BB6C800A1E}" dt="2026-08-26T18:15:29.942" v="1258" actId="962"/>
          <ac:grpSpMkLst>
            <pc:docMk/>
            <pc:sldMk cId="4220306742" sldId="392"/>
            <ac:grpSpMk id="10" creationId="{B3D548F1-2FB1-64AD-4CD8-49708CBBCCCF}"/>
          </ac:grpSpMkLst>
        </pc:grpChg>
      </pc:sldChg>
      <pc:sldChg chg="modSp mod">
        <pc:chgData name="Kelly, Melissa" userId="ed9f8c9f-3a40-4c40-ada1-90bf890d4379" providerId="ADAL" clId="{C828792C-8C16-4C9E-A9F0-49BB6C800A1E}" dt="2026-08-26T18:18:23.345" v="1266" actId="13244"/>
        <pc:sldMkLst>
          <pc:docMk/>
          <pc:sldMk cId="1156539916" sldId="394"/>
        </pc:sldMkLst>
        <pc:spChg chg="ord">
          <ac:chgData name="Kelly, Melissa" userId="ed9f8c9f-3a40-4c40-ada1-90bf890d4379" providerId="ADAL" clId="{C828792C-8C16-4C9E-A9F0-49BB6C800A1E}" dt="2026-08-26T18:18:23.345" v="1266" actId="13244"/>
          <ac:spMkLst>
            <pc:docMk/>
            <pc:sldMk cId="1156539916" sldId="394"/>
            <ac:spMk id="6" creationId="{605040F9-FA98-82B5-0D62-884AA0D01923}"/>
          </ac:spMkLst>
        </pc:spChg>
      </pc:sldChg>
      <pc:sldChg chg="modSp mod">
        <pc:chgData name="Kelly, Melissa" userId="ed9f8c9f-3a40-4c40-ada1-90bf890d4379" providerId="ADAL" clId="{C828792C-8C16-4C9E-A9F0-49BB6C800A1E}" dt="2026-08-26T16:40:47.660" v="729" actId="962"/>
        <pc:sldMkLst>
          <pc:docMk/>
          <pc:sldMk cId="3456309966" sldId="396"/>
        </pc:sldMkLst>
        <pc:spChg chg="ord">
          <ac:chgData name="Kelly, Melissa" userId="ed9f8c9f-3a40-4c40-ada1-90bf890d4379" providerId="ADAL" clId="{C828792C-8C16-4C9E-A9F0-49BB6C800A1E}" dt="2026-08-26T16:38:38.276" v="89" actId="13244"/>
          <ac:spMkLst>
            <pc:docMk/>
            <pc:sldMk cId="3456309966" sldId="396"/>
            <ac:spMk id="2" creationId="{605040F9-FA98-82B5-0D62-884AA0D01923}"/>
          </ac:spMkLst>
        </pc:spChg>
        <pc:picChg chg="mod ord">
          <ac:chgData name="Kelly, Melissa" userId="ed9f8c9f-3a40-4c40-ada1-90bf890d4379" providerId="ADAL" clId="{C828792C-8C16-4C9E-A9F0-49BB6C800A1E}" dt="2026-08-26T16:39:32.495" v="383" actId="962"/>
          <ac:picMkLst>
            <pc:docMk/>
            <pc:sldMk cId="3456309966" sldId="396"/>
            <ac:picMk id="10" creationId="{22465F86-72DE-F48B-C232-EC534EC4692F}"/>
          </ac:picMkLst>
        </pc:picChg>
        <pc:picChg chg="mod ord">
          <ac:chgData name="Kelly, Melissa" userId="ed9f8c9f-3a40-4c40-ada1-90bf890d4379" providerId="ADAL" clId="{C828792C-8C16-4C9E-A9F0-49BB6C800A1E}" dt="2026-08-26T16:40:47.660" v="729" actId="962"/>
          <ac:picMkLst>
            <pc:docMk/>
            <pc:sldMk cId="3456309966" sldId="396"/>
            <ac:picMk id="12" creationId="{8C62D4CC-4699-0C05-8FAC-E315D580F55B}"/>
          </ac:picMkLst>
        </pc:picChg>
      </pc:sldChg>
      <pc:sldChg chg="modSp mod">
        <pc:chgData name="Kelly, Melissa" userId="ed9f8c9f-3a40-4c40-ada1-90bf890d4379" providerId="ADAL" clId="{C828792C-8C16-4C9E-A9F0-49BB6C800A1E}" dt="2026-08-26T16:38:09.180" v="88" actId="13244"/>
        <pc:sldMkLst>
          <pc:docMk/>
          <pc:sldMk cId="3345115693" sldId="398"/>
        </pc:sldMkLst>
        <pc:spChg chg="ord">
          <ac:chgData name="Kelly, Melissa" userId="ed9f8c9f-3a40-4c40-ada1-90bf890d4379" providerId="ADAL" clId="{C828792C-8C16-4C9E-A9F0-49BB6C800A1E}" dt="2026-08-26T16:38:03.460" v="86" actId="13244"/>
          <ac:spMkLst>
            <pc:docMk/>
            <pc:sldMk cId="3345115693" sldId="398"/>
            <ac:spMk id="5" creationId="{CA21E83C-88E4-4AD5-43D2-201BB1DEFCFF}"/>
          </ac:spMkLst>
        </pc:spChg>
        <pc:spChg chg="ord">
          <ac:chgData name="Kelly, Melissa" userId="ed9f8c9f-3a40-4c40-ada1-90bf890d4379" providerId="ADAL" clId="{C828792C-8C16-4C9E-A9F0-49BB6C800A1E}" dt="2026-08-26T16:38:06.758" v="87" actId="13244"/>
          <ac:spMkLst>
            <pc:docMk/>
            <pc:sldMk cId="3345115693" sldId="398"/>
            <ac:spMk id="7" creationId="{79436E91-103E-3B73-7C09-9CA501DC4B74}"/>
          </ac:spMkLst>
        </pc:spChg>
        <pc:spChg chg="ord">
          <ac:chgData name="Kelly, Melissa" userId="ed9f8c9f-3a40-4c40-ada1-90bf890d4379" providerId="ADAL" clId="{C828792C-8C16-4C9E-A9F0-49BB6C800A1E}" dt="2026-08-26T16:38:09.180" v="88" actId="13244"/>
          <ac:spMkLst>
            <pc:docMk/>
            <pc:sldMk cId="3345115693" sldId="398"/>
            <ac:spMk id="8" creationId="{B9B227F3-DE3C-B534-20D2-0C4DE450F35E}"/>
          </ac:spMkLst>
        </pc:spChg>
      </pc:sldChg>
      <pc:sldChg chg="modSp mod modShow">
        <pc:chgData name="Kelly, Melissa" userId="ed9f8c9f-3a40-4c40-ada1-90bf890d4379" providerId="ADAL" clId="{C828792C-8C16-4C9E-A9F0-49BB6C800A1E}" dt="2026-08-26T18:23:26.476" v="1834" actId="962"/>
        <pc:sldMkLst>
          <pc:docMk/>
          <pc:sldMk cId="283839378" sldId="399"/>
        </pc:sldMkLst>
        <pc:spChg chg="ord">
          <ac:chgData name="Kelly, Melissa" userId="ed9f8c9f-3a40-4c40-ada1-90bf890d4379" providerId="ADAL" clId="{C828792C-8C16-4C9E-A9F0-49BB6C800A1E}" dt="2026-08-26T18:22:01.852" v="1279" actId="13244"/>
          <ac:spMkLst>
            <pc:docMk/>
            <pc:sldMk cId="283839378" sldId="399"/>
            <ac:spMk id="5" creationId="{ECEBA1BE-E06D-518C-B169-41C433FF2BDB}"/>
          </ac:spMkLst>
        </pc:spChg>
        <pc:spChg chg="mod ord">
          <ac:chgData name="Kelly, Melissa" userId="ed9f8c9f-3a40-4c40-ada1-90bf890d4379" providerId="ADAL" clId="{C828792C-8C16-4C9E-A9F0-49BB6C800A1E}" dt="2026-08-26T18:23:26.476" v="1834" actId="962"/>
          <ac:spMkLst>
            <pc:docMk/>
            <pc:sldMk cId="283839378" sldId="399"/>
            <ac:spMk id="7" creationId="{EC504550-7996-9546-D8C2-CF58641E36F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6BBAF-EE9F-4D48-B3DA-748E4DBD4CF8}" type="datetimeFigureOut">
              <a:rPr lang="en-US" smtClean="0"/>
              <a:t>8/30/2026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88FCF-0715-2948-AC3D-C3A199CA1425}" type="slidenum">
              <a:rPr lang="en-US" smtClean="0"/>
              <a:t>‹#›</a:t>
            </a:fld>
            <a:endParaRPr lang="en-US"/>
          </a:p>
        </p:txBody>
      </p:sp>
    </p:spTree>
    <p:extLst>
      <p:ext uri="{BB962C8B-B14F-4D97-AF65-F5344CB8AC3E}">
        <p14:creationId xmlns:p14="http://schemas.microsoft.com/office/powerpoint/2010/main" val="729702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1</a:t>
            </a:fld>
            <a:endParaRPr lang="en-US"/>
          </a:p>
        </p:txBody>
      </p:sp>
    </p:spTree>
    <p:extLst>
      <p:ext uri="{BB962C8B-B14F-4D97-AF65-F5344CB8AC3E}">
        <p14:creationId xmlns:p14="http://schemas.microsoft.com/office/powerpoint/2010/main" val="1815297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3</a:t>
            </a:fld>
            <a:endParaRPr lang="en-US"/>
          </a:p>
        </p:txBody>
      </p:sp>
    </p:spTree>
    <p:extLst>
      <p:ext uri="{BB962C8B-B14F-4D97-AF65-F5344CB8AC3E}">
        <p14:creationId xmlns:p14="http://schemas.microsoft.com/office/powerpoint/2010/main" val="2962110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5</a:t>
            </a:fld>
            <a:endParaRPr lang="en-US"/>
          </a:p>
        </p:txBody>
      </p:sp>
    </p:spTree>
    <p:extLst>
      <p:ext uri="{BB962C8B-B14F-4D97-AF65-F5344CB8AC3E}">
        <p14:creationId xmlns:p14="http://schemas.microsoft.com/office/powerpoint/2010/main" val="2952521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13</a:t>
            </a:fld>
            <a:endParaRPr lang="en-US"/>
          </a:p>
        </p:txBody>
      </p:sp>
    </p:spTree>
    <p:extLst>
      <p:ext uri="{BB962C8B-B14F-4D97-AF65-F5344CB8AC3E}">
        <p14:creationId xmlns:p14="http://schemas.microsoft.com/office/powerpoint/2010/main" val="33319219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hite">
    <p:bg>
      <p:bgPr>
        <a:solidFill>
          <a:schemeClr val="bg1"/>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6" y="5115072"/>
            <a:ext cx="10758377"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6" y="5624358"/>
            <a:ext cx="10758377" cy="332399"/>
          </a:xfrm>
        </p:spPr>
        <p:txBody>
          <a:bodyPr wrap="square" lIns="0" tIns="0" rIns="0" bIns="0">
            <a:normAutofit/>
          </a:bodyPr>
          <a:lstStyle>
            <a:lvl1pPr marL="0" indent="0" algn="l">
              <a:buFontTx/>
              <a:buNone/>
              <a:defRPr sz="20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6932"/>
            <a:ext cx="277792" cy="630241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5957103" y="900897"/>
            <a:ext cx="277792" cy="1163641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4206" y="6580206"/>
            <a:ext cx="277794" cy="27779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6" y="1953809"/>
            <a:ext cx="10757719" cy="249299"/>
          </a:xfrm>
        </p:spPr>
        <p:txBody>
          <a:bodyPr wrap="square" lIns="0" tIns="0" rIns="0" bIns="0">
            <a:noAutofit/>
          </a:bodyPr>
          <a:lstStyle>
            <a:lvl1pPr marL="0" indent="0" algn="l">
              <a:buFontTx/>
              <a:buNone/>
              <a:defRPr sz="16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2485674"/>
            <a:ext cx="10757719" cy="1666936"/>
          </a:xfrm>
        </p:spPr>
        <p:txBody>
          <a:bodyPr lIns="0" rIns="0">
            <a:normAutofit/>
          </a:bodyPr>
          <a:lstStyle>
            <a:lvl1pPr marL="0" indent="0" algn="l">
              <a:lnSpc>
                <a:spcPts val="5600"/>
              </a:lnSpc>
              <a:buFontTx/>
              <a:buNone/>
              <a:defRPr sz="6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White Title Slide </a:t>
            </a:r>
            <a:br>
              <a:rPr lang="en-US"/>
            </a:br>
            <a:r>
              <a:rPr lang="en-US"/>
              <a:t>without Photo</a:t>
            </a:r>
          </a:p>
        </p:txBody>
      </p:sp>
      <p:pic>
        <p:nvPicPr>
          <p:cNvPr id="15" name="Picture 14">
            <a:extLst>
              <a:ext uri="{FF2B5EF4-FFF2-40B4-BE49-F238E27FC236}">
                <a16:creationId xmlns:a16="http://schemas.microsoft.com/office/drawing/2014/main" id="{32194554-1D04-2814-ACCE-E31F08852668}"/>
              </a:ext>
            </a:extLst>
          </p:cNvPr>
          <p:cNvPicPr>
            <a:picLocks noChangeAspect="1"/>
          </p:cNvPicPr>
          <p:nvPr userDrawn="1"/>
        </p:nvPicPr>
        <p:blipFill>
          <a:blip r:embed="rId2"/>
          <a:srcRect/>
          <a:stretch/>
        </p:blipFill>
        <p:spPr>
          <a:xfrm>
            <a:off x="9620877" y="362275"/>
            <a:ext cx="1851338" cy="748649"/>
          </a:xfrm>
          <a:prstGeom prst="rect">
            <a:avLst/>
          </a:prstGeom>
        </p:spPr>
      </p:pic>
      <p:pic>
        <p:nvPicPr>
          <p:cNvPr id="3" name="Picture 2" descr="A blue and white checkered flag&#10;&#10;Description automatically generated">
            <a:extLst>
              <a:ext uri="{FF2B5EF4-FFF2-40B4-BE49-F238E27FC236}">
                <a16:creationId xmlns:a16="http://schemas.microsoft.com/office/drawing/2014/main" id="{5572CAAC-985E-752C-1E01-B4A774734E42}"/>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4" name="Picture 3" descr="A yellow and white squares&#10;&#10;Description automatically generated">
            <a:extLst>
              <a:ext uri="{FF2B5EF4-FFF2-40B4-BE49-F238E27FC236}">
                <a16:creationId xmlns:a16="http://schemas.microsoft.com/office/drawing/2014/main" id="{C8BFE035-9704-9876-E1C5-D6B7632A8194}"/>
              </a:ext>
            </a:extLst>
          </p:cNvPr>
          <p:cNvPicPr>
            <a:picLocks noChangeAspect="1"/>
          </p:cNvPicPr>
          <p:nvPr userDrawn="1"/>
        </p:nvPicPr>
        <p:blipFill>
          <a:blip r:embed="rId4"/>
          <a:stretch>
            <a:fillRect/>
          </a:stretch>
        </p:blipFill>
        <p:spPr>
          <a:xfrm>
            <a:off x="11795313" y="6183518"/>
            <a:ext cx="396687" cy="396687"/>
          </a:xfrm>
          <a:prstGeom prst="rect">
            <a:avLst/>
          </a:prstGeom>
        </p:spPr>
      </p:pic>
    </p:spTree>
    <p:extLst>
      <p:ext uri="{BB962C8B-B14F-4D97-AF65-F5344CB8AC3E}">
        <p14:creationId xmlns:p14="http://schemas.microsoft.com/office/powerpoint/2010/main" val="2204896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lue">
    <p:bg>
      <p:bgPr>
        <a:solidFill>
          <a:srgbClr val="0035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80848"/>
            <a:ext cx="10757719" cy="1666936"/>
          </a:xfrm>
        </p:spPr>
        <p:txBody>
          <a:bodyPr lIns="0" rIns="0">
            <a:normAutofit/>
          </a:bodyPr>
          <a:lstStyle>
            <a:lvl1pPr marL="0" indent="0" algn="l">
              <a:lnSpc>
                <a:spcPts val="5600"/>
              </a:lnSpc>
              <a:buFontTx/>
              <a:buNone/>
              <a:defRPr sz="60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Blue Title Slide </a:t>
            </a:r>
            <a:br>
              <a:rPr lang="en-US"/>
            </a:br>
            <a:r>
              <a:rPr lang="en-US"/>
              <a:t>without Photo</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l">
              <a:buFontTx/>
              <a:buNone/>
              <a:defRPr sz="2000" b="1">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7" y="5624358"/>
            <a:ext cx="10757718" cy="332399"/>
          </a:xfrm>
        </p:spPr>
        <p:txBody>
          <a:bodyPr wrap="square" lIns="0" tIns="0" rIns="0" bIns="0">
            <a:normAutofit/>
          </a:bodyPr>
          <a:lstStyle>
            <a:lvl1pPr marL="0" indent="0" algn="l">
              <a:buFontTx/>
              <a:buNone/>
              <a:defRPr sz="20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9408"/>
            <a:ext cx="277792" cy="62991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7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65617"/>
            <a:ext cx="10757718" cy="249299"/>
          </a:xfrm>
        </p:spPr>
        <p:txBody>
          <a:bodyPr wrap="square" lIns="0" tIns="0" rIns="0" bIns="0">
            <a:noAutofit/>
          </a:bodyPr>
          <a:lstStyle>
            <a:lvl1pPr marL="0" indent="0" algn="l">
              <a:buFontTx/>
              <a:buNone/>
              <a:defRPr sz="1600" b="0">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a:p>
            <a:pPr lvl="0"/>
            <a:endParaRPr lang="en-US"/>
          </a:p>
        </p:txBody>
      </p:sp>
      <p:cxnSp>
        <p:nvCxnSpPr>
          <p:cNvPr id="21" name="Straight Connector 20">
            <a:extLst>
              <a:ext uri="{FF2B5EF4-FFF2-40B4-BE49-F238E27FC236}">
                <a16:creationId xmlns:a16="http://schemas.microsoft.com/office/drawing/2014/main" id="{E31010F5-3AE2-BE59-8F60-AC6E8F9FB14B}"/>
              </a:ext>
            </a:extLst>
          </p:cNvPr>
          <p:cNvCxnSpPr>
            <a:cxnSpLocks/>
          </p:cNvCxnSpPr>
          <p:nvPr userDrawn="1"/>
        </p:nvCxnSpPr>
        <p:spPr>
          <a:xfrm>
            <a:off x="980876" y="4381940"/>
            <a:ext cx="2546095" cy="0"/>
          </a:xfrm>
          <a:prstGeom prst="line">
            <a:avLst/>
          </a:prstGeom>
          <a:ln w="50800" cap="flat">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6FB7554F-6CD8-D5F1-1C82-1445CAE97132}"/>
              </a:ext>
            </a:extLst>
          </p:cNvPr>
          <p:cNvPicPr>
            <a:picLocks noChangeAspect="1"/>
          </p:cNvPicPr>
          <p:nvPr userDrawn="1"/>
        </p:nvPicPr>
        <p:blipFill>
          <a:blip r:embed="rId2"/>
          <a:srcRect/>
          <a:stretch/>
        </p:blipFill>
        <p:spPr>
          <a:xfrm>
            <a:off x="9619957" y="362275"/>
            <a:ext cx="1853179" cy="748648"/>
          </a:xfrm>
          <a:prstGeom prst="rect">
            <a:avLst/>
          </a:prstGeom>
        </p:spPr>
      </p:pic>
      <p:pic>
        <p:nvPicPr>
          <p:cNvPr id="2" name="Picture 1">
            <a:extLst>
              <a:ext uri="{FF2B5EF4-FFF2-40B4-BE49-F238E27FC236}">
                <a16:creationId xmlns:a16="http://schemas.microsoft.com/office/drawing/2014/main" id="{82A21BA2-CBD7-B394-A582-C09ACEB5A1B6}"/>
              </a:ext>
            </a:extLst>
          </p:cNvPr>
          <p:cNvPicPr>
            <a:picLocks noChangeAspect="1"/>
          </p:cNvPicPr>
          <p:nvPr userDrawn="1"/>
        </p:nvPicPr>
        <p:blipFill>
          <a:blip r:embed="rId3"/>
          <a:srcRect/>
          <a:stretch/>
        </p:blipFill>
        <p:spPr>
          <a:xfrm>
            <a:off x="277792" y="1607"/>
            <a:ext cx="277793" cy="277793"/>
          </a:xfrm>
          <a:prstGeom prst="rect">
            <a:avLst/>
          </a:prstGeom>
        </p:spPr>
      </p:pic>
      <p:pic>
        <p:nvPicPr>
          <p:cNvPr id="3" name="Picture 2">
            <a:extLst>
              <a:ext uri="{FF2B5EF4-FFF2-40B4-BE49-F238E27FC236}">
                <a16:creationId xmlns:a16="http://schemas.microsoft.com/office/drawing/2014/main" id="{BCCA3AD5-ADF2-3BC8-C2BB-2C74DF4CDA54}"/>
              </a:ext>
            </a:extLst>
          </p:cNvPr>
          <p:cNvPicPr>
            <a:picLocks noChangeAspect="1"/>
          </p:cNvPicPr>
          <p:nvPr userDrawn="1"/>
        </p:nvPicPr>
        <p:blipFill>
          <a:blip r:embed="rId3"/>
          <a:srcRect/>
          <a:stretch/>
        </p:blipFill>
        <p:spPr>
          <a:xfrm>
            <a:off x="11795313" y="6183518"/>
            <a:ext cx="396687" cy="396687"/>
          </a:xfrm>
          <a:prstGeom prst="rect">
            <a:avLst/>
          </a:prstGeom>
        </p:spPr>
      </p:pic>
    </p:spTree>
    <p:extLst>
      <p:ext uri="{BB962C8B-B14F-4D97-AF65-F5344CB8AC3E}">
        <p14:creationId xmlns:p14="http://schemas.microsoft.com/office/powerpoint/2010/main" val="1726979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old">
    <p:bg>
      <p:bgPr>
        <a:solidFill>
          <a:schemeClr val="accent2"/>
        </a:solidFill>
        <a:effectLst/>
      </p:bgPr>
    </p:bg>
    <p:spTree>
      <p:nvGrpSpPr>
        <p:cNvPr id="1" name=""/>
        <p:cNvGrpSpPr/>
        <p:nvPr/>
      </p:nvGrpSpPr>
      <p:grpSpPr>
        <a:xfrm>
          <a:off x="0" y="0"/>
          <a:ext cx="0" cy="0"/>
          <a:chOff x="0" y="0"/>
          <a:chExt cx="0" cy="0"/>
        </a:xfrm>
      </p:grpSpPr>
      <p:pic>
        <p:nvPicPr>
          <p:cNvPr id="24" name="Picture 23" descr="A yellow surface with a black border&#10;&#10;Description automatically generated with medium confidence">
            <a:extLst>
              <a:ext uri="{FF2B5EF4-FFF2-40B4-BE49-F238E27FC236}">
                <a16:creationId xmlns:a16="http://schemas.microsoft.com/office/drawing/2014/main" id="{1D5C38DC-3007-7244-816B-56782237BE61}"/>
              </a:ext>
            </a:extLst>
          </p:cNvPr>
          <p:cNvPicPr>
            <a:picLocks noChangeAspect="1"/>
          </p:cNvPicPr>
          <p:nvPr userDrawn="1"/>
        </p:nvPicPr>
        <p:blipFill rotWithShape="1">
          <a:blip r:embed="rId2"/>
          <a:srcRect t="45522"/>
          <a:stretch/>
        </p:blipFill>
        <p:spPr>
          <a:xfrm>
            <a:off x="138896" y="4630706"/>
            <a:ext cx="12053104" cy="2110087"/>
          </a:xfrm>
          <a:prstGeom prst="rect">
            <a:avLst/>
          </a:prstGeom>
        </p:spPr>
      </p:pic>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6" y="5115072"/>
            <a:ext cx="10758377"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6" y="5624358"/>
            <a:ext cx="10758377" cy="332399"/>
          </a:xfrm>
        </p:spPr>
        <p:txBody>
          <a:bodyPr wrap="square" lIns="0" tIns="0" rIns="0" bIns="0">
            <a:normAutofit/>
          </a:bodyPr>
          <a:lstStyle>
            <a:lvl1pPr marL="0" indent="0" algn="l">
              <a:buFontTx/>
              <a:buNone/>
              <a:defRPr sz="20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9400"/>
            <a:ext cx="277792" cy="630080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7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6" y="1953809"/>
            <a:ext cx="10757719" cy="249299"/>
          </a:xfrm>
        </p:spPr>
        <p:txBody>
          <a:bodyPr wrap="square" lIns="0" tIns="0" rIns="0" bIns="0">
            <a:noAutofit/>
          </a:bodyPr>
          <a:lstStyle>
            <a:lvl1pPr marL="0" indent="0" algn="l">
              <a:buFontTx/>
              <a:buNone/>
              <a:defRPr sz="16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2485674"/>
            <a:ext cx="10757719" cy="1666936"/>
          </a:xfrm>
        </p:spPr>
        <p:txBody>
          <a:bodyPr lIns="0" rIns="0">
            <a:normAutofit/>
          </a:bodyPr>
          <a:lstStyle>
            <a:lvl1pPr marL="0" indent="0" algn="l">
              <a:lnSpc>
                <a:spcPts val="5600"/>
              </a:lnSpc>
              <a:buFontTx/>
              <a:buNone/>
              <a:defRPr sz="6000" b="1">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Gold Title Slide </a:t>
            </a:r>
            <a:br>
              <a:rPr lang="en-US"/>
            </a:br>
            <a:r>
              <a:rPr lang="en-US"/>
              <a:t>without Photo</a:t>
            </a:r>
          </a:p>
        </p:txBody>
      </p:sp>
      <p:pic>
        <p:nvPicPr>
          <p:cNvPr id="31" name="Picture 30">
            <a:extLst>
              <a:ext uri="{FF2B5EF4-FFF2-40B4-BE49-F238E27FC236}">
                <a16:creationId xmlns:a16="http://schemas.microsoft.com/office/drawing/2014/main" id="{4275037A-211A-0260-E975-502EF3457506}"/>
              </a:ext>
            </a:extLst>
          </p:cNvPr>
          <p:cNvPicPr>
            <a:picLocks noChangeAspect="1"/>
          </p:cNvPicPr>
          <p:nvPr userDrawn="1"/>
        </p:nvPicPr>
        <p:blipFill>
          <a:blip r:embed="rId3"/>
          <a:srcRect/>
          <a:stretch/>
        </p:blipFill>
        <p:spPr>
          <a:xfrm>
            <a:off x="9620877" y="362275"/>
            <a:ext cx="1851338" cy="748649"/>
          </a:xfrm>
          <a:prstGeom prst="rect">
            <a:avLst/>
          </a:prstGeom>
        </p:spPr>
      </p:pic>
      <p:pic>
        <p:nvPicPr>
          <p:cNvPr id="4" name="Picture 3">
            <a:extLst>
              <a:ext uri="{FF2B5EF4-FFF2-40B4-BE49-F238E27FC236}">
                <a16:creationId xmlns:a16="http://schemas.microsoft.com/office/drawing/2014/main" id="{5644B56F-DBF0-5E24-D0D7-7E9B61823D3A}"/>
              </a:ext>
            </a:extLst>
          </p:cNvPr>
          <p:cNvPicPr>
            <a:picLocks noChangeAspect="1"/>
          </p:cNvPicPr>
          <p:nvPr userDrawn="1"/>
        </p:nvPicPr>
        <p:blipFill>
          <a:blip r:embed="rId4"/>
          <a:srcRect/>
          <a:stretch/>
        </p:blipFill>
        <p:spPr>
          <a:xfrm>
            <a:off x="277792" y="1607"/>
            <a:ext cx="277793" cy="277793"/>
          </a:xfrm>
          <a:prstGeom prst="rect">
            <a:avLst/>
          </a:prstGeom>
        </p:spPr>
      </p:pic>
      <p:pic>
        <p:nvPicPr>
          <p:cNvPr id="5" name="Picture 4">
            <a:extLst>
              <a:ext uri="{FF2B5EF4-FFF2-40B4-BE49-F238E27FC236}">
                <a16:creationId xmlns:a16="http://schemas.microsoft.com/office/drawing/2014/main" id="{004D2ED6-4301-65EC-735C-BFB59AE47C8E}"/>
              </a:ext>
            </a:extLst>
          </p:cNvPr>
          <p:cNvPicPr>
            <a:picLocks noChangeAspect="1"/>
          </p:cNvPicPr>
          <p:nvPr userDrawn="1"/>
        </p:nvPicPr>
        <p:blipFill>
          <a:blip r:embed="rId4"/>
          <a:srcRect/>
          <a:stretch/>
        </p:blipFill>
        <p:spPr>
          <a:xfrm>
            <a:off x="11795313" y="6183519"/>
            <a:ext cx="396687" cy="396687"/>
          </a:xfrm>
          <a:prstGeom prst="rect">
            <a:avLst/>
          </a:prstGeom>
        </p:spPr>
      </p:pic>
    </p:spTree>
    <p:extLst>
      <p:ext uri="{BB962C8B-B14F-4D97-AF65-F5344CB8AC3E}">
        <p14:creationId xmlns:p14="http://schemas.microsoft.com/office/powerpoint/2010/main" val="1928688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hite with Photo">
    <p:bg>
      <p:bgPr>
        <a:solidFill>
          <a:schemeClr val="bg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93055"/>
            <a:ext cx="6335545" cy="1666936"/>
          </a:xfrm>
        </p:spPr>
        <p:txBody>
          <a:bodyPr lIns="0" rIns="0">
            <a:normAutofit/>
          </a:bodyPr>
          <a:lstStyle>
            <a:lvl1pPr marL="0" indent="0" algn="l">
              <a:lnSpc>
                <a:spcPts val="5100"/>
              </a:lnSpc>
              <a:buFontTx/>
              <a:buNone/>
              <a:defRPr sz="55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White Title Slide </a:t>
            </a:r>
            <a:br>
              <a:rPr lang="en-US"/>
            </a:br>
            <a:r>
              <a:rPr lang="en-US"/>
              <a:t>with Photo</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75403"/>
            <a:ext cx="6335845"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7" y="5684689"/>
            <a:ext cx="6335845" cy="332399"/>
          </a:xfrm>
        </p:spPr>
        <p:txBody>
          <a:bodyPr wrap="square" lIns="0" tIns="0" rIns="0" bIns="0">
            <a:normAutofit/>
          </a:bodyPr>
          <a:lstStyle>
            <a:lvl1pPr marL="0" indent="0" algn="l">
              <a:buFontTx/>
              <a:buNone/>
              <a:defRPr sz="20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7793"/>
            <a:ext cx="277792" cy="630241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3799936" y="3058064"/>
            <a:ext cx="277792" cy="73220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779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61190"/>
            <a:ext cx="6335545" cy="249299"/>
          </a:xfrm>
        </p:spPr>
        <p:txBody>
          <a:bodyPr wrap="square" lIns="0" tIns="0" rIns="0" bIns="0">
            <a:noAutofit/>
          </a:bodyPr>
          <a:lstStyle>
            <a:lvl1pPr marL="0" indent="0" algn="l">
              <a:buFontTx/>
              <a:buNone/>
              <a:defRPr sz="16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 name="Picture 1">
            <a:extLst>
              <a:ext uri="{FF2B5EF4-FFF2-40B4-BE49-F238E27FC236}">
                <a16:creationId xmlns:a16="http://schemas.microsoft.com/office/drawing/2014/main" id="{8468F677-27D4-F226-EA6A-640C50B4F119}"/>
              </a:ext>
            </a:extLst>
          </p:cNvPr>
          <p:cNvPicPr>
            <a:picLocks noChangeAspect="1"/>
          </p:cNvPicPr>
          <p:nvPr userDrawn="1"/>
        </p:nvPicPr>
        <p:blipFill>
          <a:blip r:embed="rId2"/>
          <a:srcRect/>
          <a:stretch/>
        </p:blipFill>
        <p:spPr>
          <a:xfrm>
            <a:off x="1220965" y="499410"/>
            <a:ext cx="1851335" cy="748648"/>
          </a:xfrm>
          <a:prstGeom prst="rect">
            <a:avLst/>
          </a:prstGeom>
        </p:spPr>
      </p:pic>
      <p:sp>
        <p:nvSpPr>
          <p:cNvPr id="26" name="Picture Placeholder 25">
            <a:extLst>
              <a:ext uri="{FF2B5EF4-FFF2-40B4-BE49-F238E27FC236}">
                <a16:creationId xmlns:a16="http://schemas.microsoft.com/office/drawing/2014/main" id="{F0410E6F-D471-B671-6E0C-74DBDEB712B7}"/>
              </a:ext>
            </a:extLst>
          </p:cNvPr>
          <p:cNvSpPr>
            <a:spLocks noGrp="1"/>
          </p:cNvSpPr>
          <p:nvPr>
            <p:ph type="pic" sz="quarter" idx="15" hasCustomPrompt="1"/>
          </p:nvPr>
        </p:nvSpPr>
        <p:spPr>
          <a:xfrm>
            <a:off x="7599871" y="0"/>
            <a:ext cx="4588917" cy="6858000"/>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cxnSp>
        <p:nvCxnSpPr>
          <p:cNvPr id="19" name="Straight Connector 18">
            <a:extLst>
              <a:ext uri="{FF2B5EF4-FFF2-40B4-BE49-F238E27FC236}">
                <a16:creationId xmlns:a16="http://schemas.microsoft.com/office/drawing/2014/main" id="{C3D85869-6C04-519E-1D41-3409469421F3}"/>
              </a:ext>
            </a:extLst>
          </p:cNvPr>
          <p:cNvCxnSpPr>
            <a:cxnSpLocks/>
          </p:cNvCxnSpPr>
          <p:nvPr userDrawn="1"/>
        </p:nvCxnSpPr>
        <p:spPr>
          <a:xfrm>
            <a:off x="980876" y="4381940"/>
            <a:ext cx="2546095" cy="0"/>
          </a:xfrm>
          <a:prstGeom prst="line">
            <a:avLst/>
          </a:prstGeom>
          <a:ln w="50800" cap="flat">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descr="A blue and white checkered flag&#10;&#10;Description automatically generated">
            <a:extLst>
              <a:ext uri="{FF2B5EF4-FFF2-40B4-BE49-F238E27FC236}">
                <a16:creationId xmlns:a16="http://schemas.microsoft.com/office/drawing/2014/main" id="{D13415A7-A6AE-1C88-17A4-5C4AA874D05A}"/>
              </a:ext>
            </a:extLst>
          </p:cNvPr>
          <p:cNvPicPr>
            <a:picLocks noChangeAspect="1"/>
          </p:cNvPicPr>
          <p:nvPr userDrawn="1"/>
        </p:nvPicPr>
        <p:blipFill>
          <a:blip r:embed="rId3"/>
          <a:stretch>
            <a:fillRect/>
          </a:stretch>
        </p:blipFill>
        <p:spPr>
          <a:xfrm>
            <a:off x="277792" y="0"/>
            <a:ext cx="277793" cy="277793"/>
          </a:xfrm>
          <a:prstGeom prst="rect">
            <a:avLst/>
          </a:prstGeom>
        </p:spPr>
      </p:pic>
    </p:spTree>
    <p:extLst>
      <p:ext uri="{BB962C8B-B14F-4D97-AF65-F5344CB8AC3E}">
        <p14:creationId xmlns:p14="http://schemas.microsoft.com/office/powerpoint/2010/main" val="2406337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Blue with Photo">
    <p:bg>
      <p:bgPr>
        <a:solidFill>
          <a:srgbClr val="0035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80849"/>
            <a:ext cx="6335545" cy="1666936"/>
          </a:xfrm>
        </p:spPr>
        <p:txBody>
          <a:bodyPr lIns="0" rIns="0">
            <a:normAutofit/>
          </a:bodyPr>
          <a:lstStyle>
            <a:lvl1pPr marL="0" indent="0" algn="l">
              <a:lnSpc>
                <a:spcPts val="5100"/>
              </a:lnSpc>
              <a:buFontTx/>
              <a:buNone/>
              <a:defRPr sz="55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Blue Title Slide </a:t>
            </a:r>
            <a:br>
              <a:rPr lang="en-US"/>
            </a:br>
            <a:r>
              <a:rPr lang="en-US"/>
              <a:t>with Photo</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67650"/>
            <a:ext cx="6335845" cy="332399"/>
          </a:xfrm>
        </p:spPr>
        <p:txBody>
          <a:bodyPr wrap="square" lIns="0" tIns="0" rIns="0" bIns="0">
            <a:normAutofit/>
          </a:bodyPr>
          <a:lstStyle>
            <a:lvl1pPr marL="0" indent="0" algn="l">
              <a:buFontTx/>
              <a:buNone/>
              <a:defRPr sz="2000" b="1">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7" y="5676936"/>
            <a:ext cx="6335845" cy="332399"/>
          </a:xfrm>
        </p:spPr>
        <p:txBody>
          <a:bodyPr wrap="square" lIns="0" tIns="0" rIns="0" bIns="0">
            <a:normAutofit/>
          </a:bodyPr>
          <a:lstStyle>
            <a:lvl1pPr marL="0" indent="0" algn="l">
              <a:buFontTx/>
              <a:buNone/>
              <a:defRPr sz="20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9400"/>
            <a:ext cx="277792" cy="630080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3800739" y="3057261"/>
            <a:ext cx="277792" cy="732368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1"/>
            <a:ext cx="277794" cy="2793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50669"/>
            <a:ext cx="6335545" cy="249299"/>
          </a:xfrm>
        </p:spPr>
        <p:txBody>
          <a:bodyPr wrap="square" lIns="0" tIns="0" rIns="0" bIns="0">
            <a:noAutofit/>
          </a:bodyPr>
          <a:lstStyle>
            <a:lvl1pPr marL="0" indent="0" algn="l">
              <a:buFontTx/>
              <a:buNone/>
              <a:defRPr sz="1600" b="0">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 name="Picture 1">
            <a:extLst>
              <a:ext uri="{FF2B5EF4-FFF2-40B4-BE49-F238E27FC236}">
                <a16:creationId xmlns:a16="http://schemas.microsoft.com/office/drawing/2014/main" id="{8468F677-27D4-F226-EA6A-640C50B4F119}"/>
              </a:ext>
            </a:extLst>
          </p:cNvPr>
          <p:cNvPicPr>
            <a:picLocks noChangeAspect="1"/>
          </p:cNvPicPr>
          <p:nvPr userDrawn="1"/>
        </p:nvPicPr>
        <p:blipFill>
          <a:blip r:embed="rId2"/>
          <a:srcRect/>
          <a:stretch/>
        </p:blipFill>
        <p:spPr>
          <a:xfrm>
            <a:off x="1220044" y="499410"/>
            <a:ext cx="1853179" cy="748648"/>
          </a:xfrm>
          <a:prstGeom prst="rect">
            <a:avLst/>
          </a:prstGeom>
        </p:spPr>
      </p:pic>
      <p:sp>
        <p:nvSpPr>
          <p:cNvPr id="26" name="Picture Placeholder 25">
            <a:extLst>
              <a:ext uri="{FF2B5EF4-FFF2-40B4-BE49-F238E27FC236}">
                <a16:creationId xmlns:a16="http://schemas.microsoft.com/office/drawing/2014/main" id="{F0410E6F-D471-B671-6E0C-74DBDEB712B7}"/>
              </a:ext>
            </a:extLst>
          </p:cNvPr>
          <p:cNvSpPr>
            <a:spLocks noGrp="1"/>
          </p:cNvSpPr>
          <p:nvPr>
            <p:ph type="pic" sz="quarter" idx="15" hasCustomPrompt="1"/>
          </p:nvPr>
        </p:nvSpPr>
        <p:spPr>
          <a:xfrm>
            <a:off x="7601478" y="-1"/>
            <a:ext cx="4588917" cy="6857989"/>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cxnSp>
        <p:nvCxnSpPr>
          <p:cNvPr id="37" name="Straight Connector 36">
            <a:extLst>
              <a:ext uri="{FF2B5EF4-FFF2-40B4-BE49-F238E27FC236}">
                <a16:creationId xmlns:a16="http://schemas.microsoft.com/office/drawing/2014/main" id="{F3A0FC9E-F151-4C49-4B48-50132E8F9518}"/>
              </a:ext>
            </a:extLst>
          </p:cNvPr>
          <p:cNvCxnSpPr>
            <a:cxnSpLocks/>
          </p:cNvCxnSpPr>
          <p:nvPr userDrawn="1"/>
        </p:nvCxnSpPr>
        <p:spPr>
          <a:xfrm>
            <a:off x="980876" y="4381940"/>
            <a:ext cx="2546095" cy="0"/>
          </a:xfrm>
          <a:prstGeom prst="line">
            <a:avLst/>
          </a:prstGeom>
          <a:ln w="50800" cap="flat">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97031A7-4AB0-D3F7-241B-0D14F8E4A5C4}"/>
              </a:ext>
            </a:extLst>
          </p:cNvPr>
          <p:cNvPicPr>
            <a:picLocks noChangeAspect="1"/>
          </p:cNvPicPr>
          <p:nvPr userDrawn="1"/>
        </p:nvPicPr>
        <p:blipFill>
          <a:blip r:embed="rId3"/>
          <a:srcRect/>
          <a:stretch/>
        </p:blipFill>
        <p:spPr>
          <a:xfrm>
            <a:off x="277792" y="1607"/>
            <a:ext cx="277793" cy="277793"/>
          </a:xfrm>
          <a:prstGeom prst="rect">
            <a:avLst/>
          </a:prstGeom>
        </p:spPr>
      </p:pic>
    </p:spTree>
    <p:extLst>
      <p:ext uri="{BB962C8B-B14F-4D97-AF65-F5344CB8AC3E}">
        <p14:creationId xmlns:p14="http://schemas.microsoft.com/office/powerpoint/2010/main" val="3418255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Gold with Photo">
    <p:bg>
      <p:bgPr>
        <a:solidFill>
          <a:schemeClr val="accent2"/>
        </a:solidFill>
        <a:effectLst/>
      </p:bgPr>
    </p:bg>
    <p:spTree>
      <p:nvGrpSpPr>
        <p:cNvPr id="1" name=""/>
        <p:cNvGrpSpPr/>
        <p:nvPr/>
      </p:nvGrpSpPr>
      <p:grpSpPr>
        <a:xfrm>
          <a:off x="0" y="0"/>
          <a:ext cx="0" cy="0"/>
          <a:chOff x="0" y="0"/>
          <a:chExt cx="0" cy="0"/>
        </a:xfrm>
      </p:grpSpPr>
      <p:pic>
        <p:nvPicPr>
          <p:cNvPr id="3" name="Picture 2" descr="A yellow surface with a black border&#10;&#10;Description automatically generated with medium confidence">
            <a:extLst>
              <a:ext uri="{FF2B5EF4-FFF2-40B4-BE49-F238E27FC236}">
                <a16:creationId xmlns:a16="http://schemas.microsoft.com/office/drawing/2014/main" id="{65AC2E60-2D04-DC4E-7120-2C38694351E9}"/>
              </a:ext>
            </a:extLst>
          </p:cNvPr>
          <p:cNvPicPr>
            <a:picLocks noChangeAspect="1"/>
          </p:cNvPicPr>
          <p:nvPr userDrawn="1"/>
        </p:nvPicPr>
        <p:blipFill rotWithShape="1">
          <a:blip r:embed="rId2"/>
          <a:srcRect t="45522" r="38099"/>
          <a:stretch/>
        </p:blipFill>
        <p:spPr>
          <a:xfrm>
            <a:off x="138896" y="4630706"/>
            <a:ext cx="7460975" cy="2110087"/>
          </a:xfrm>
          <a:prstGeom prst="rect">
            <a:avLst/>
          </a:prstGeom>
        </p:spPr>
      </p:pic>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93055"/>
            <a:ext cx="6335545" cy="1666936"/>
          </a:xfrm>
        </p:spPr>
        <p:txBody>
          <a:bodyPr lIns="0" rIns="0">
            <a:normAutofit/>
          </a:bodyPr>
          <a:lstStyle>
            <a:lvl1pPr marL="0" indent="0" algn="l">
              <a:lnSpc>
                <a:spcPts val="5100"/>
              </a:lnSpc>
              <a:buFontTx/>
              <a:buNone/>
              <a:defRPr sz="5500" b="1">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Gold Title Slide </a:t>
            </a:r>
            <a:br>
              <a:rPr lang="en-US"/>
            </a:br>
            <a:r>
              <a:rPr lang="en-US"/>
              <a:t>with Photo</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75403"/>
            <a:ext cx="6335845"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7" y="5684689"/>
            <a:ext cx="6335845" cy="332399"/>
          </a:xfrm>
        </p:spPr>
        <p:txBody>
          <a:bodyPr wrap="square" lIns="0" tIns="0" rIns="0" bIns="0">
            <a:normAutofit/>
          </a:bodyPr>
          <a:lstStyle>
            <a:lvl1pPr marL="0" indent="0" algn="l">
              <a:buFontTx/>
              <a:buNone/>
              <a:defRPr sz="20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9400"/>
            <a:ext cx="277792" cy="630080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3799936" y="3058064"/>
            <a:ext cx="277792" cy="732207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7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61190"/>
            <a:ext cx="6335545" cy="249299"/>
          </a:xfrm>
        </p:spPr>
        <p:txBody>
          <a:bodyPr wrap="square" lIns="0" tIns="0" rIns="0" bIns="0">
            <a:noAutofit/>
          </a:bodyPr>
          <a:lstStyle>
            <a:lvl1pPr marL="0" indent="0" algn="l">
              <a:buFontTx/>
              <a:buNone/>
              <a:defRPr sz="16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 name="Picture 1">
            <a:extLst>
              <a:ext uri="{FF2B5EF4-FFF2-40B4-BE49-F238E27FC236}">
                <a16:creationId xmlns:a16="http://schemas.microsoft.com/office/drawing/2014/main" id="{8468F677-27D4-F226-EA6A-640C50B4F119}"/>
              </a:ext>
            </a:extLst>
          </p:cNvPr>
          <p:cNvPicPr>
            <a:picLocks noChangeAspect="1"/>
          </p:cNvPicPr>
          <p:nvPr userDrawn="1"/>
        </p:nvPicPr>
        <p:blipFill>
          <a:blip r:embed="rId3"/>
          <a:srcRect/>
          <a:stretch/>
        </p:blipFill>
        <p:spPr>
          <a:xfrm>
            <a:off x="1220965" y="499410"/>
            <a:ext cx="1851335" cy="748648"/>
          </a:xfrm>
          <a:prstGeom prst="rect">
            <a:avLst/>
          </a:prstGeom>
        </p:spPr>
      </p:pic>
      <p:sp>
        <p:nvSpPr>
          <p:cNvPr id="26" name="Picture Placeholder 25">
            <a:extLst>
              <a:ext uri="{FF2B5EF4-FFF2-40B4-BE49-F238E27FC236}">
                <a16:creationId xmlns:a16="http://schemas.microsoft.com/office/drawing/2014/main" id="{F0410E6F-D471-B671-6E0C-74DBDEB712B7}"/>
              </a:ext>
            </a:extLst>
          </p:cNvPr>
          <p:cNvSpPr>
            <a:spLocks noGrp="1"/>
          </p:cNvSpPr>
          <p:nvPr>
            <p:ph type="pic" sz="quarter" idx="15" hasCustomPrompt="1"/>
          </p:nvPr>
        </p:nvSpPr>
        <p:spPr>
          <a:xfrm>
            <a:off x="7599871" y="0"/>
            <a:ext cx="4588917" cy="6858000"/>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pic>
        <p:nvPicPr>
          <p:cNvPr id="4" name="Picture 3">
            <a:extLst>
              <a:ext uri="{FF2B5EF4-FFF2-40B4-BE49-F238E27FC236}">
                <a16:creationId xmlns:a16="http://schemas.microsoft.com/office/drawing/2014/main" id="{DB1AC4CC-E82D-C52D-BF74-5783AA217824}"/>
              </a:ext>
            </a:extLst>
          </p:cNvPr>
          <p:cNvPicPr>
            <a:picLocks noChangeAspect="1"/>
          </p:cNvPicPr>
          <p:nvPr userDrawn="1"/>
        </p:nvPicPr>
        <p:blipFill>
          <a:blip r:embed="rId4"/>
          <a:srcRect/>
          <a:stretch/>
        </p:blipFill>
        <p:spPr>
          <a:xfrm>
            <a:off x="277792" y="1607"/>
            <a:ext cx="277793" cy="277793"/>
          </a:xfrm>
          <a:prstGeom prst="rect">
            <a:avLst/>
          </a:prstGeom>
        </p:spPr>
      </p:pic>
    </p:spTree>
    <p:extLst>
      <p:ext uri="{BB962C8B-B14F-4D97-AF65-F5344CB8AC3E}">
        <p14:creationId xmlns:p14="http://schemas.microsoft.com/office/powerpoint/2010/main" val="3015892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Slid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E92AEF9-615A-69FA-B153-FE7135B98005}"/>
              </a:ext>
            </a:extLst>
          </p:cNvPr>
          <p:cNvSpPr/>
          <p:nvPr userDrawn="1"/>
        </p:nvSpPr>
        <p:spPr>
          <a:xfrm>
            <a:off x="0" y="279400"/>
            <a:ext cx="277792" cy="63007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9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E31010F5-3AE2-BE59-8F60-AC6E8F9FB14B}"/>
              </a:ext>
            </a:extLst>
          </p:cNvPr>
          <p:cNvCxnSpPr>
            <a:cxnSpLocks/>
          </p:cNvCxnSpPr>
          <p:nvPr userDrawn="1"/>
        </p:nvCxnSpPr>
        <p:spPr>
          <a:xfrm>
            <a:off x="855741" y="2870621"/>
            <a:ext cx="2546095" cy="0"/>
          </a:xfrm>
          <a:prstGeom prst="line">
            <a:avLst/>
          </a:prstGeom>
          <a:ln w="50800" cap="flat">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7A3104D1-E46B-870F-7B19-860853CFA53B}"/>
              </a:ext>
            </a:extLst>
          </p:cNvPr>
          <p:cNvSpPr>
            <a:spLocks noGrp="1"/>
          </p:cNvSpPr>
          <p:nvPr>
            <p:ph type="body" sz="quarter" idx="10" hasCustomPrompt="1"/>
          </p:nvPr>
        </p:nvSpPr>
        <p:spPr>
          <a:xfrm>
            <a:off x="855740" y="1309853"/>
            <a:ext cx="10060615" cy="1306365"/>
          </a:xfrm>
          <a:noFill/>
        </p:spPr>
        <p:txBody>
          <a:bodyPr lIns="0" tIns="0" rIns="0" bIns="0" anchor="b" anchorCtr="0">
            <a:normAutofit/>
          </a:bodyPr>
          <a:lstStyle>
            <a:lvl1pPr marL="0" indent="0" algn="l">
              <a:lnSpc>
                <a:spcPts val="5600"/>
              </a:lnSpc>
              <a:buFontTx/>
              <a:buNone/>
              <a:defRPr sz="66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Section Header</a:t>
            </a:r>
          </a:p>
        </p:txBody>
      </p:sp>
      <p:sp>
        <p:nvSpPr>
          <p:cNvPr id="3" name="Text Placeholder 3">
            <a:extLst>
              <a:ext uri="{FF2B5EF4-FFF2-40B4-BE49-F238E27FC236}">
                <a16:creationId xmlns:a16="http://schemas.microsoft.com/office/drawing/2014/main" id="{39A7D4DA-3313-441C-DF5B-10DFEE6D3A2F}"/>
              </a:ext>
            </a:extLst>
          </p:cNvPr>
          <p:cNvSpPr>
            <a:spLocks noGrp="1"/>
          </p:cNvSpPr>
          <p:nvPr>
            <p:ph type="body" sz="quarter" idx="11" hasCustomPrompt="1"/>
          </p:nvPr>
        </p:nvSpPr>
        <p:spPr>
          <a:xfrm>
            <a:off x="855739" y="3125026"/>
            <a:ext cx="6786839" cy="2982264"/>
          </a:xfrm>
        </p:spPr>
        <p:txBody>
          <a:bodyPr lIns="0" rIns="0">
            <a:normAutofit/>
          </a:bodyPr>
          <a:lstStyle>
            <a:lvl1pPr marL="0" indent="0">
              <a:buNone/>
              <a:defRPr sz="2400">
                <a:solidFill>
                  <a:schemeClr val="bg1"/>
                </a:solidFill>
              </a:defRPr>
            </a:lvl1pPr>
            <a:lvl2pPr marL="457200" indent="0">
              <a:buNone/>
              <a:defRPr>
                <a:solidFill>
                  <a:schemeClr val="bg1"/>
                </a:solidFill>
              </a:defRPr>
            </a:lvl2pPr>
            <a:lvl3pPr marL="914400" indent="0">
              <a:buNone/>
              <a:defRPr>
                <a:solidFill>
                  <a:schemeClr val="bg1"/>
                </a:solidFill>
              </a:defRPr>
            </a:lvl3pPr>
          </a:lstStyle>
          <a:p>
            <a:pPr lvl="0"/>
            <a:r>
              <a:rPr lang="en-US"/>
              <a:t>Text goes here …</a:t>
            </a:r>
          </a:p>
        </p:txBody>
      </p:sp>
      <p:sp>
        <p:nvSpPr>
          <p:cNvPr id="4" name="Rectangle 3">
            <a:extLst>
              <a:ext uri="{FF2B5EF4-FFF2-40B4-BE49-F238E27FC236}">
                <a16:creationId xmlns:a16="http://schemas.microsoft.com/office/drawing/2014/main" id="{CD53B9F0-1A8B-F9BA-D05A-BCC117DE4C9E}"/>
              </a:ext>
            </a:extLst>
          </p:cNvPr>
          <p:cNvSpPr/>
          <p:nvPr userDrawn="1"/>
        </p:nvSpPr>
        <p:spPr>
          <a:xfrm>
            <a:off x="9211733" y="5507802"/>
            <a:ext cx="2977056" cy="135019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3918A54-2248-DBCE-D5F7-3B0763FCFD4C}"/>
              </a:ext>
            </a:extLst>
          </p:cNvPr>
          <p:cNvPicPr>
            <a:picLocks noChangeAspect="1"/>
          </p:cNvPicPr>
          <p:nvPr userDrawn="1"/>
        </p:nvPicPr>
        <p:blipFill>
          <a:blip r:embed="rId3"/>
          <a:srcRect/>
          <a:stretch/>
        </p:blipFill>
        <p:spPr>
          <a:xfrm>
            <a:off x="9732788" y="5750860"/>
            <a:ext cx="2050895" cy="829346"/>
          </a:xfrm>
          <a:prstGeom prst="rect">
            <a:avLst/>
          </a:prstGeom>
        </p:spPr>
      </p:pic>
      <p:pic>
        <p:nvPicPr>
          <p:cNvPr id="6" name="Picture 5">
            <a:extLst>
              <a:ext uri="{FF2B5EF4-FFF2-40B4-BE49-F238E27FC236}">
                <a16:creationId xmlns:a16="http://schemas.microsoft.com/office/drawing/2014/main" id="{2A421BCE-2C8B-DC79-F4FC-50E03BCF09B9}"/>
              </a:ext>
            </a:extLst>
          </p:cNvPr>
          <p:cNvPicPr>
            <a:picLocks noChangeAspect="1"/>
          </p:cNvPicPr>
          <p:nvPr userDrawn="1"/>
        </p:nvPicPr>
        <p:blipFill>
          <a:blip r:embed="rId4"/>
          <a:srcRect/>
          <a:stretch/>
        </p:blipFill>
        <p:spPr>
          <a:xfrm>
            <a:off x="277792" y="1607"/>
            <a:ext cx="277793" cy="277793"/>
          </a:xfrm>
          <a:prstGeom prst="rect">
            <a:avLst/>
          </a:prstGeom>
        </p:spPr>
      </p:pic>
    </p:spTree>
    <p:extLst>
      <p:ext uri="{BB962C8B-B14F-4D97-AF65-F5344CB8AC3E}">
        <p14:creationId xmlns:p14="http://schemas.microsoft.com/office/powerpoint/2010/main" val="1462570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Slide Gold w/Photo">
    <p:bg>
      <p:bgPr>
        <a:solidFill>
          <a:schemeClr val="bg1"/>
        </a:solidFill>
        <a:effectLst/>
      </p:bgPr>
    </p:bg>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F0410E6F-D471-B671-6E0C-74DBDEB712B7}"/>
              </a:ext>
            </a:extLst>
          </p:cNvPr>
          <p:cNvSpPr>
            <a:spLocks noGrp="1"/>
          </p:cNvSpPr>
          <p:nvPr>
            <p:ph type="pic" sz="quarter" idx="15" hasCustomPrompt="1"/>
          </p:nvPr>
        </p:nvSpPr>
        <p:spPr>
          <a:xfrm>
            <a:off x="0" y="0"/>
            <a:ext cx="12191999" cy="6858000"/>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13" name="Title 1">
            <a:extLst>
              <a:ext uri="{FF2B5EF4-FFF2-40B4-BE49-F238E27FC236}">
                <a16:creationId xmlns:a16="http://schemas.microsoft.com/office/drawing/2014/main" id="{8BF17CFD-BC04-2F02-8D7E-11AABD843BB1}"/>
              </a:ext>
            </a:extLst>
          </p:cNvPr>
          <p:cNvSpPr>
            <a:spLocks noGrp="1"/>
          </p:cNvSpPr>
          <p:nvPr>
            <p:ph type="title" hasCustomPrompt="1"/>
          </p:nvPr>
        </p:nvSpPr>
        <p:spPr>
          <a:xfrm>
            <a:off x="718059" y="955618"/>
            <a:ext cx="3589496" cy="590931"/>
          </a:xfrm>
          <a:solidFill>
            <a:schemeClr val="accent2"/>
          </a:solidFill>
        </p:spPr>
        <p:txBody>
          <a:bodyPr wrap="square" lIns="91440" tIns="91440" rIns="0" bIns="0" anchor="t" anchorCtr="0">
            <a:spAutoFit/>
          </a:bodyPr>
          <a:lstStyle>
            <a:lvl1pPr>
              <a:defRPr sz="3600">
                <a:solidFill>
                  <a:schemeClr val="accent1"/>
                </a:solidFill>
              </a:defRPr>
            </a:lvl1pPr>
          </a:lstStyle>
          <a:p>
            <a:r>
              <a:rPr lang="en-US"/>
              <a:t>Section Header</a:t>
            </a:r>
          </a:p>
        </p:txBody>
      </p:sp>
      <p:sp>
        <p:nvSpPr>
          <p:cNvPr id="4" name="Slide Number Placeholder 4">
            <a:extLst>
              <a:ext uri="{FF2B5EF4-FFF2-40B4-BE49-F238E27FC236}">
                <a16:creationId xmlns:a16="http://schemas.microsoft.com/office/drawing/2014/main" id="{2E3A784E-6A31-CB09-800E-D3D8675BCAB6}"/>
              </a:ext>
            </a:extLst>
          </p:cNvPr>
          <p:cNvSpPr>
            <a:spLocks noGrp="1"/>
          </p:cNvSpPr>
          <p:nvPr>
            <p:ph type="sldNum" sz="quarter" idx="4"/>
          </p:nvPr>
        </p:nvSpPr>
        <p:spPr>
          <a:xfrm>
            <a:off x="10999197" y="6492875"/>
            <a:ext cx="1192803" cy="365125"/>
          </a:xfrm>
          <a:solidFill>
            <a:schemeClr val="accent1"/>
          </a:solidFill>
        </p:spPr>
        <p:txBody>
          <a:bodyPr lIns="182880"/>
          <a:lstStyle>
            <a:lvl1pPr algn="l">
              <a:defRPr/>
            </a:lvl1p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pPr/>
              <a:t>‹#›</a:t>
            </a:fld>
            <a:endParaRPr lang="en-US" b="1">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6720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 Single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Title and Bullet Single Column</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A6F62F7C-2057-C77A-918A-9DDF21D2C816}"/>
              </a:ext>
            </a:extLst>
          </p:cNvPr>
          <p:cNvPicPr>
            <a:picLocks noChangeAspect="1"/>
          </p:cNvPicPr>
          <p:nvPr userDrawn="1"/>
        </p:nvPicPr>
        <p:blipFill>
          <a:blip r:embed="rId2"/>
          <a:srcRect/>
          <a:stretch/>
        </p:blipFill>
        <p:spPr>
          <a:xfrm>
            <a:off x="8937523" y="6461313"/>
            <a:ext cx="396687" cy="396687"/>
          </a:xfrm>
          <a:prstGeom prst="rect">
            <a:avLst/>
          </a:prstGeom>
        </p:spPr>
      </p:pic>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3"/>
          <a:srcRect/>
          <a:stretch/>
        </p:blipFill>
        <p:spPr>
          <a:xfrm>
            <a:off x="9963509" y="6047403"/>
            <a:ext cx="1754123" cy="709338"/>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1668250"/>
            <a:ext cx="10758375"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Slide Number Placeholder 4">
            <a:extLst>
              <a:ext uri="{FF2B5EF4-FFF2-40B4-BE49-F238E27FC236}">
                <a16:creationId xmlns:a16="http://schemas.microsoft.com/office/drawing/2014/main" id="{7BF476AF-4398-4052-63A0-1B31558434F5}"/>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2" name="Picture 1" descr="A blue and white checkered flag&#10;&#10;Description automatically generated">
            <a:extLst>
              <a:ext uri="{FF2B5EF4-FFF2-40B4-BE49-F238E27FC236}">
                <a16:creationId xmlns:a16="http://schemas.microsoft.com/office/drawing/2014/main" id="{4502C974-BE97-9E07-A60C-77904D1327C9}"/>
              </a:ext>
            </a:extLst>
          </p:cNvPr>
          <p:cNvPicPr>
            <a:picLocks noChangeAspect="1"/>
          </p:cNvPicPr>
          <p:nvPr userDrawn="1"/>
        </p:nvPicPr>
        <p:blipFill>
          <a:blip r:embed="rId4"/>
          <a:stretch>
            <a:fillRect/>
          </a:stretch>
        </p:blipFill>
        <p:spPr>
          <a:xfrm>
            <a:off x="277792" y="0"/>
            <a:ext cx="277793" cy="277793"/>
          </a:xfrm>
          <a:prstGeom prst="rect">
            <a:avLst/>
          </a:prstGeom>
        </p:spPr>
      </p:pic>
      <p:sp>
        <p:nvSpPr>
          <p:cNvPr id="3" name="Rectangle 2">
            <a:extLst>
              <a:ext uri="{FF2B5EF4-FFF2-40B4-BE49-F238E27FC236}">
                <a16:creationId xmlns:a16="http://schemas.microsoft.com/office/drawing/2014/main" id="{D8F8999F-FC95-EF35-5D2F-AD1F29B319D7}"/>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Rectangle 4">
            <a:extLst>
              <a:ext uri="{FF2B5EF4-FFF2-40B4-BE49-F238E27FC236}">
                <a16:creationId xmlns:a16="http://schemas.microsoft.com/office/drawing/2014/main" id="{A4347CFB-3AF5-71EE-EA0E-FDB3F158A00F}"/>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8535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ng Title and Bullet Single Column">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945548" y="6047117"/>
            <a:ext cx="1754832" cy="709624"/>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2064779"/>
            <a:ext cx="10758375" cy="3823690"/>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2" name="Text Placeholder 8">
            <a:extLst>
              <a:ext uri="{FF2B5EF4-FFF2-40B4-BE49-F238E27FC236}">
                <a16:creationId xmlns:a16="http://schemas.microsoft.com/office/drawing/2014/main" id="{83383223-7F09-6DDE-2C8B-58D6AB182643}"/>
              </a:ext>
            </a:extLst>
          </p:cNvPr>
          <p:cNvSpPr>
            <a:spLocks noGrp="1"/>
          </p:cNvSpPr>
          <p:nvPr>
            <p:ph type="body" sz="quarter" idx="16" hasCustomPrompt="1"/>
          </p:nvPr>
        </p:nvSpPr>
        <p:spPr>
          <a:xfrm>
            <a:off x="992355" y="476789"/>
            <a:ext cx="10757717" cy="126270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Long Title on two lines and </a:t>
            </a:r>
            <a:br>
              <a:rPr lang="en-US"/>
            </a:br>
            <a:r>
              <a:rPr lang="en-US"/>
              <a:t>Bullet Single Column</a:t>
            </a:r>
          </a:p>
        </p:txBody>
      </p:sp>
      <p:cxnSp>
        <p:nvCxnSpPr>
          <p:cNvPr id="3" name="Straight Connector 2">
            <a:extLst>
              <a:ext uri="{FF2B5EF4-FFF2-40B4-BE49-F238E27FC236}">
                <a16:creationId xmlns:a16="http://schemas.microsoft.com/office/drawing/2014/main" id="{6EB4B362-3391-D784-0F0C-DC000D3D5CD0}"/>
              </a:ext>
            </a:extLst>
          </p:cNvPr>
          <p:cNvCxnSpPr>
            <a:cxnSpLocks/>
          </p:cNvCxnSpPr>
          <p:nvPr userDrawn="1"/>
        </p:nvCxnSpPr>
        <p:spPr>
          <a:xfrm>
            <a:off x="980876" y="1739494"/>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1D5391DF-DDF4-58D3-0E92-2EF106C81461}"/>
              </a:ext>
            </a:extLst>
          </p:cNvPr>
          <p:cNvSpPr txBox="1">
            <a:spLocks/>
          </p:cNvSpPr>
          <p:nvPr userDrawn="1"/>
        </p:nvSpPr>
        <p:spPr>
          <a:xfrm>
            <a:off x="5987089" y="6471359"/>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pPr/>
              <a:t>‹#›</a:t>
            </a:fld>
            <a:endParaRPr lang="en-US" b="1">
              <a:solidFill>
                <a:schemeClr val="accent2"/>
              </a:solidFill>
              <a:latin typeface="Arial" panose="020B0604020202020204" pitchFamily="34" charset="0"/>
              <a:cs typeface="Arial" panose="020B0604020202020204" pitchFamily="34" charset="0"/>
            </a:endParaRPr>
          </a:p>
        </p:txBody>
      </p:sp>
      <p:pic>
        <p:nvPicPr>
          <p:cNvPr id="4" name="Picture 3" descr="A blue and white checkered flag&#10;&#10;Description automatically generated">
            <a:extLst>
              <a:ext uri="{FF2B5EF4-FFF2-40B4-BE49-F238E27FC236}">
                <a16:creationId xmlns:a16="http://schemas.microsoft.com/office/drawing/2014/main" id="{3AA0380C-E8E8-C0F3-EDF9-9F683F6E6D93}"/>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6" name="Picture 5">
            <a:extLst>
              <a:ext uri="{FF2B5EF4-FFF2-40B4-BE49-F238E27FC236}">
                <a16:creationId xmlns:a16="http://schemas.microsoft.com/office/drawing/2014/main" id="{E3F74690-6671-D291-EC87-CA8846DA30DF}"/>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3" name="Rectangle 12">
            <a:extLst>
              <a:ext uri="{FF2B5EF4-FFF2-40B4-BE49-F238E27FC236}">
                <a16:creationId xmlns:a16="http://schemas.microsoft.com/office/drawing/2014/main" id="{5F07E24A-4E49-5599-84DB-30C2A8933834}"/>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4" name="Rectangle 13">
            <a:extLst>
              <a:ext uri="{FF2B5EF4-FFF2-40B4-BE49-F238E27FC236}">
                <a16:creationId xmlns:a16="http://schemas.microsoft.com/office/drawing/2014/main" id="{B1BF1D60-2D80-FEA5-0FE3-35D6EDB5B15A}"/>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7308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 Double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Title and Bullet Double Column</a:t>
            </a:r>
          </a:p>
        </p:txBody>
      </p:sp>
      <p:pic>
        <p:nvPicPr>
          <p:cNvPr id="15" name="Picture 14">
            <a:extLst>
              <a:ext uri="{FF2B5EF4-FFF2-40B4-BE49-F238E27FC236}">
                <a16:creationId xmlns:a16="http://schemas.microsoft.com/office/drawing/2014/main" id="{32194554-1D04-2814-ACCE-E31F08852668}"/>
              </a:ext>
            </a:extLst>
          </p:cNvPr>
          <p:cNvPicPr>
            <a:picLocks noChangeAspect="1"/>
          </p:cNvPicPr>
          <p:nvPr userDrawn="1"/>
        </p:nvPicPr>
        <p:blipFill>
          <a:blip r:embed="rId2"/>
          <a:srcRect/>
          <a:stretch/>
        </p:blipFill>
        <p:spPr>
          <a:xfrm>
            <a:off x="9881175" y="6042015"/>
            <a:ext cx="1767449" cy="714726"/>
          </a:xfrm>
          <a:prstGeom prst="rect">
            <a:avLst/>
          </a:prstGeom>
        </p:spPr>
      </p:pic>
      <p:cxnSp>
        <p:nvCxnSpPr>
          <p:cNvPr id="9" name="Straight Connector 8">
            <a:extLst>
              <a:ext uri="{FF2B5EF4-FFF2-40B4-BE49-F238E27FC236}">
                <a16:creationId xmlns:a16="http://schemas.microsoft.com/office/drawing/2014/main" id="{2369C924-E29C-B20D-EB95-74627AA1B15B}"/>
              </a:ext>
            </a:extLst>
          </p:cNvPr>
          <p:cNvCxnSpPr>
            <a:cxnSpLocks/>
          </p:cNvCxnSpPr>
          <p:nvPr userDrawn="1"/>
        </p:nvCxnSpPr>
        <p:spPr>
          <a:xfrm flipV="1">
            <a:off x="6380190" y="168451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6439A8D-FB4A-4E5C-E063-CB604402D698}"/>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3">
            <a:extLst>
              <a:ext uri="{FF2B5EF4-FFF2-40B4-BE49-F238E27FC236}">
                <a16:creationId xmlns:a16="http://schemas.microsoft.com/office/drawing/2014/main" id="{6B90C570-9A5A-BB37-3FAC-29DEB411CC5A}"/>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cxnSp>
        <p:nvCxnSpPr>
          <p:cNvPr id="10" name="Straight Connector 9">
            <a:extLst>
              <a:ext uri="{FF2B5EF4-FFF2-40B4-BE49-F238E27FC236}">
                <a16:creationId xmlns:a16="http://schemas.microsoft.com/office/drawing/2014/main" id="{BACF0636-BF52-E125-2BBE-0B6A28C2F4C1}"/>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42C21A3F-5401-B65E-26AA-ED64C5DDF2C3}"/>
              </a:ext>
            </a:extLst>
          </p:cNvPr>
          <p:cNvSpPr>
            <a:spLocks noGrp="1"/>
          </p:cNvSpPr>
          <p:nvPr>
            <p:ph type="body" sz="quarter" idx="10" hasCustomPrompt="1"/>
          </p:nvPr>
        </p:nvSpPr>
        <p:spPr>
          <a:xfrm>
            <a:off x="991699" y="1668249"/>
            <a:ext cx="4929802"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14" name="Text Placeholder 3">
            <a:extLst>
              <a:ext uri="{FF2B5EF4-FFF2-40B4-BE49-F238E27FC236}">
                <a16:creationId xmlns:a16="http://schemas.microsoft.com/office/drawing/2014/main" id="{41D655C7-8571-AFB6-199A-D1CB208DDA97}"/>
              </a:ext>
            </a:extLst>
          </p:cNvPr>
          <p:cNvSpPr>
            <a:spLocks noGrp="1"/>
          </p:cNvSpPr>
          <p:nvPr>
            <p:ph type="body" sz="quarter" idx="17" hasCustomPrompt="1"/>
          </p:nvPr>
        </p:nvSpPr>
        <p:spPr>
          <a:xfrm>
            <a:off x="6816780" y="1668249"/>
            <a:ext cx="4929802"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4" name="Slide Number Placeholder 4">
            <a:extLst>
              <a:ext uri="{FF2B5EF4-FFF2-40B4-BE49-F238E27FC236}">
                <a16:creationId xmlns:a16="http://schemas.microsoft.com/office/drawing/2014/main" id="{DAB78245-F602-B59D-9347-42493BDA687B}"/>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5" name="Picture 4" descr="A blue and white checkered flag&#10;&#10;Description automatically generated">
            <a:extLst>
              <a:ext uri="{FF2B5EF4-FFF2-40B4-BE49-F238E27FC236}">
                <a16:creationId xmlns:a16="http://schemas.microsoft.com/office/drawing/2014/main" id="{9C2A7353-D238-C42C-5A37-A6A4C594181D}"/>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6" name="Picture 5">
            <a:extLst>
              <a:ext uri="{FF2B5EF4-FFF2-40B4-BE49-F238E27FC236}">
                <a16:creationId xmlns:a16="http://schemas.microsoft.com/office/drawing/2014/main" id="{71004D2F-F092-A5C2-4ADB-7545E59219A3}"/>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7" name="Rectangle 16">
            <a:extLst>
              <a:ext uri="{FF2B5EF4-FFF2-40B4-BE49-F238E27FC236}">
                <a16:creationId xmlns:a16="http://schemas.microsoft.com/office/drawing/2014/main" id="{15D30BAD-B66E-14B9-51E9-3F07B1A224E0}"/>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8" name="Rectangle 17">
            <a:extLst>
              <a:ext uri="{FF2B5EF4-FFF2-40B4-BE49-F238E27FC236}">
                <a16:creationId xmlns:a16="http://schemas.microsoft.com/office/drawing/2014/main" id="{1CC1D99E-6DDC-46D6-51A7-59C0B288E11E}"/>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6489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 Three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Title and Bullet Three Column</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1864890"/>
            <a:ext cx="3314831"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3">
            <a:extLst>
              <a:ext uri="{FF2B5EF4-FFF2-40B4-BE49-F238E27FC236}">
                <a16:creationId xmlns:a16="http://schemas.microsoft.com/office/drawing/2014/main" id="{F22FD0CD-FD04-8634-D7B8-F280B324DE97}"/>
              </a:ext>
            </a:extLst>
          </p:cNvPr>
          <p:cNvSpPr>
            <a:spLocks noGrp="1"/>
          </p:cNvSpPr>
          <p:nvPr>
            <p:ph type="body" sz="quarter" idx="17" hasCustomPrompt="1"/>
          </p:nvPr>
        </p:nvSpPr>
        <p:spPr>
          <a:xfrm>
            <a:off x="8434717" y="1864890"/>
            <a:ext cx="3314831"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4" name="Text Placeholder 3">
            <a:extLst>
              <a:ext uri="{FF2B5EF4-FFF2-40B4-BE49-F238E27FC236}">
                <a16:creationId xmlns:a16="http://schemas.microsoft.com/office/drawing/2014/main" id="{1057C0FE-2BC5-D429-70D8-1C8427B99C5F}"/>
              </a:ext>
            </a:extLst>
          </p:cNvPr>
          <p:cNvSpPr>
            <a:spLocks noGrp="1"/>
          </p:cNvSpPr>
          <p:nvPr>
            <p:ph type="body" sz="quarter" idx="18" hasCustomPrompt="1"/>
          </p:nvPr>
        </p:nvSpPr>
        <p:spPr>
          <a:xfrm>
            <a:off x="4698459" y="1864890"/>
            <a:ext cx="3314831"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5" name="Straight Connector 4">
            <a:extLst>
              <a:ext uri="{FF2B5EF4-FFF2-40B4-BE49-F238E27FC236}">
                <a16:creationId xmlns:a16="http://schemas.microsoft.com/office/drawing/2014/main" id="{CF9D94BB-0800-CABF-5C41-80D1D663F9B7}"/>
              </a:ext>
            </a:extLst>
          </p:cNvPr>
          <p:cNvCxnSpPr>
            <a:cxnSpLocks/>
          </p:cNvCxnSpPr>
          <p:nvPr userDrawn="1"/>
        </p:nvCxnSpPr>
        <p:spPr>
          <a:xfrm flipV="1">
            <a:off x="4502228"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7F221C7-D2C2-B9E7-D88F-EEAA59389135}"/>
              </a:ext>
            </a:extLst>
          </p:cNvPr>
          <p:cNvCxnSpPr>
            <a:cxnSpLocks/>
          </p:cNvCxnSpPr>
          <p:nvPr userDrawn="1"/>
        </p:nvCxnSpPr>
        <p:spPr>
          <a:xfrm flipV="1">
            <a:off x="8218822"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3">
            <a:extLst>
              <a:ext uri="{FF2B5EF4-FFF2-40B4-BE49-F238E27FC236}">
                <a16:creationId xmlns:a16="http://schemas.microsoft.com/office/drawing/2014/main" id="{F529CBE9-E801-6775-C916-FBB425AF86E4}"/>
              </a:ext>
            </a:extLst>
          </p:cNvPr>
          <p:cNvSpPr>
            <a:spLocks noGrp="1"/>
          </p:cNvSpPr>
          <p:nvPr>
            <p:ph type="body" sz="quarter" idx="22" hasCustomPrompt="1"/>
          </p:nvPr>
        </p:nvSpPr>
        <p:spPr>
          <a:xfrm>
            <a:off x="8434717" y="1510929"/>
            <a:ext cx="3314831"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9" name="Text Placeholder 3">
            <a:extLst>
              <a:ext uri="{FF2B5EF4-FFF2-40B4-BE49-F238E27FC236}">
                <a16:creationId xmlns:a16="http://schemas.microsoft.com/office/drawing/2014/main" id="{FAEC8527-411E-5E2C-A2A5-FE0BFC4B0913}"/>
              </a:ext>
            </a:extLst>
          </p:cNvPr>
          <p:cNvSpPr>
            <a:spLocks noGrp="1"/>
          </p:cNvSpPr>
          <p:nvPr>
            <p:ph type="body" sz="quarter" idx="24" hasCustomPrompt="1"/>
          </p:nvPr>
        </p:nvSpPr>
        <p:spPr>
          <a:xfrm>
            <a:off x="991699" y="1510929"/>
            <a:ext cx="3314830"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10" name="Text Placeholder 3">
            <a:extLst>
              <a:ext uri="{FF2B5EF4-FFF2-40B4-BE49-F238E27FC236}">
                <a16:creationId xmlns:a16="http://schemas.microsoft.com/office/drawing/2014/main" id="{FD510753-FC6C-D6C7-BD56-236A18A158EF}"/>
              </a:ext>
            </a:extLst>
          </p:cNvPr>
          <p:cNvSpPr>
            <a:spLocks noGrp="1"/>
          </p:cNvSpPr>
          <p:nvPr>
            <p:ph type="body" sz="quarter" idx="25" hasCustomPrompt="1"/>
          </p:nvPr>
        </p:nvSpPr>
        <p:spPr>
          <a:xfrm>
            <a:off x="4698459" y="1510929"/>
            <a:ext cx="3314831"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2" name="Slide Number Placeholder 4">
            <a:extLst>
              <a:ext uri="{FF2B5EF4-FFF2-40B4-BE49-F238E27FC236}">
                <a16:creationId xmlns:a16="http://schemas.microsoft.com/office/drawing/2014/main" id="{32F433CF-6D20-93B3-2EED-7B484C355CA8}"/>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12" name="Picture 11" descr="A blue and white checkered flag&#10;&#10;Description automatically generated">
            <a:extLst>
              <a:ext uri="{FF2B5EF4-FFF2-40B4-BE49-F238E27FC236}">
                <a16:creationId xmlns:a16="http://schemas.microsoft.com/office/drawing/2014/main" id="{2BCEE525-390A-89DB-7DFE-B260ECAD7B19}"/>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13" name="Picture 12">
            <a:extLst>
              <a:ext uri="{FF2B5EF4-FFF2-40B4-BE49-F238E27FC236}">
                <a16:creationId xmlns:a16="http://schemas.microsoft.com/office/drawing/2014/main" id="{DA48B225-FA33-4F67-2EC2-996B8498CA3E}"/>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6" name="Rectangle 15">
            <a:extLst>
              <a:ext uri="{FF2B5EF4-FFF2-40B4-BE49-F238E27FC236}">
                <a16:creationId xmlns:a16="http://schemas.microsoft.com/office/drawing/2014/main" id="{555B13DC-1F34-EF46-314D-954819FE9735}"/>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7" name="Rectangle 16">
            <a:extLst>
              <a:ext uri="{FF2B5EF4-FFF2-40B4-BE49-F238E27FC236}">
                <a16:creationId xmlns:a16="http://schemas.microsoft.com/office/drawing/2014/main" id="{D471BE1D-9104-31BF-8433-E258C94C444D}"/>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0481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Bullet Four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Title and Bullet Four Column</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1864890"/>
            <a:ext cx="2528249"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F9D94BB-0800-CABF-5C41-80D1D663F9B7}"/>
              </a:ext>
            </a:extLst>
          </p:cNvPr>
          <p:cNvCxnSpPr>
            <a:cxnSpLocks/>
          </p:cNvCxnSpPr>
          <p:nvPr userDrawn="1"/>
        </p:nvCxnSpPr>
        <p:spPr>
          <a:xfrm flipV="1">
            <a:off x="3627157"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7F221C7-D2C2-B9E7-D88F-EEAA59389135}"/>
              </a:ext>
            </a:extLst>
          </p:cNvPr>
          <p:cNvCxnSpPr>
            <a:cxnSpLocks/>
          </p:cNvCxnSpPr>
          <p:nvPr userDrawn="1"/>
        </p:nvCxnSpPr>
        <p:spPr>
          <a:xfrm flipV="1">
            <a:off x="9115256"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C05D48C-4AA9-32C3-E59C-78282BD05461}"/>
              </a:ext>
            </a:extLst>
          </p:cNvPr>
          <p:cNvSpPr>
            <a:spLocks noGrp="1"/>
          </p:cNvSpPr>
          <p:nvPr>
            <p:ph type="body" sz="quarter" idx="19" hasCustomPrompt="1"/>
          </p:nvPr>
        </p:nvSpPr>
        <p:spPr>
          <a:xfrm>
            <a:off x="3734899" y="1864890"/>
            <a:ext cx="2528249"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10" name="Text Placeholder 3">
            <a:extLst>
              <a:ext uri="{FF2B5EF4-FFF2-40B4-BE49-F238E27FC236}">
                <a16:creationId xmlns:a16="http://schemas.microsoft.com/office/drawing/2014/main" id="{9DA69184-351A-0F32-D962-F3CA1B334608}"/>
              </a:ext>
            </a:extLst>
          </p:cNvPr>
          <p:cNvSpPr>
            <a:spLocks noGrp="1"/>
          </p:cNvSpPr>
          <p:nvPr>
            <p:ph type="body" sz="quarter" idx="20" hasCustomPrompt="1"/>
          </p:nvPr>
        </p:nvSpPr>
        <p:spPr>
          <a:xfrm>
            <a:off x="6478099" y="1864890"/>
            <a:ext cx="2528249"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12" name="Text Placeholder 3">
            <a:extLst>
              <a:ext uri="{FF2B5EF4-FFF2-40B4-BE49-F238E27FC236}">
                <a16:creationId xmlns:a16="http://schemas.microsoft.com/office/drawing/2014/main" id="{C87F8D9E-0BB7-F906-7378-3D6CF1D72D37}"/>
              </a:ext>
            </a:extLst>
          </p:cNvPr>
          <p:cNvSpPr>
            <a:spLocks noGrp="1"/>
          </p:cNvSpPr>
          <p:nvPr>
            <p:ph type="body" sz="quarter" idx="21" hasCustomPrompt="1"/>
          </p:nvPr>
        </p:nvSpPr>
        <p:spPr>
          <a:xfrm>
            <a:off x="9221300" y="1864890"/>
            <a:ext cx="2528249"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14" name="Straight Connector 13">
            <a:extLst>
              <a:ext uri="{FF2B5EF4-FFF2-40B4-BE49-F238E27FC236}">
                <a16:creationId xmlns:a16="http://schemas.microsoft.com/office/drawing/2014/main" id="{590AC577-0C87-7A68-EE19-2E7C06246C8E}"/>
              </a:ext>
            </a:extLst>
          </p:cNvPr>
          <p:cNvCxnSpPr>
            <a:cxnSpLocks/>
          </p:cNvCxnSpPr>
          <p:nvPr userDrawn="1"/>
        </p:nvCxnSpPr>
        <p:spPr>
          <a:xfrm flipV="1">
            <a:off x="6372056"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 Placeholder 3">
            <a:extLst>
              <a:ext uri="{FF2B5EF4-FFF2-40B4-BE49-F238E27FC236}">
                <a16:creationId xmlns:a16="http://schemas.microsoft.com/office/drawing/2014/main" id="{7753F216-AF7E-6457-D2FB-51903EBD938F}"/>
              </a:ext>
            </a:extLst>
          </p:cNvPr>
          <p:cNvSpPr>
            <a:spLocks noGrp="1"/>
          </p:cNvSpPr>
          <p:nvPr>
            <p:ph type="body" sz="quarter" idx="22" hasCustomPrompt="1"/>
          </p:nvPr>
        </p:nvSpPr>
        <p:spPr>
          <a:xfrm>
            <a:off x="6478099" y="1510929"/>
            <a:ext cx="2528249"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16" name="Text Placeholder 3">
            <a:extLst>
              <a:ext uri="{FF2B5EF4-FFF2-40B4-BE49-F238E27FC236}">
                <a16:creationId xmlns:a16="http://schemas.microsoft.com/office/drawing/2014/main" id="{F665EE6F-364C-2188-06AD-856CA22E7ECC}"/>
              </a:ext>
            </a:extLst>
          </p:cNvPr>
          <p:cNvSpPr>
            <a:spLocks noGrp="1"/>
          </p:cNvSpPr>
          <p:nvPr>
            <p:ph type="body" sz="quarter" idx="23" hasCustomPrompt="1"/>
          </p:nvPr>
        </p:nvSpPr>
        <p:spPr>
          <a:xfrm>
            <a:off x="9221299" y="1510929"/>
            <a:ext cx="2528249"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17" name="Text Placeholder 3">
            <a:extLst>
              <a:ext uri="{FF2B5EF4-FFF2-40B4-BE49-F238E27FC236}">
                <a16:creationId xmlns:a16="http://schemas.microsoft.com/office/drawing/2014/main" id="{1B9560F0-A4F7-998E-3EE4-F272C0107166}"/>
              </a:ext>
            </a:extLst>
          </p:cNvPr>
          <p:cNvSpPr>
            <a:spLocks noGrp="1"/>
          </p:cNvSpPr>
          <p:nvPr>
            <p:ph type="body" sz="quarter" idx="24" hasCustomPrompt="1"/>
          </p:nvPr>
        </p:nvSpPr>
        <p:spPr>
          <a:xfrm>
            <a:off x="991699" y="1510929"/>
            <a:ext cx="2528249"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18" name="Text Placeholder 3">
            <a:extLst>
              <a:ext uri="{FF2B5EF4-FFF2-40B4-BE49-F238E27FC236}">
                <a16:creationId xmlns:a16="http://schemas.microsoft.com/office/drawing/2014/main" id="{B0019F25-3E8B-6B27-5884-FC5F1FA3A64F}"/>
              </a:ext>
            </a:extLst>
          </p:cNvPr>
          <p:cNvSpPr>
            <a:spLocks noGrp="1"/>
          </p:cNvSpPr>
          <p:nvPr>
            <p:ph type="body" sz="quarter" idx="25" hasCustomPrompt="1"/>
          </p:nvPr>
        </p:nvSpPr>
        <p:spPr>
          <a:xfrm>
            <a:off x="3734899" y="1510929"/>
            <a:ext cx="2528249"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2" name="Slide Number Placeholder 4">
            <a:extLst>
              <a:ext uri="{FF2B5EF4-FFF2-40B4-BE49-F238E27FC236}">
                <a16:creationId xmlns:a16="http://schemas.microsoft.com/office/drawing/2014/main" id="{0EF860DD-ED13-CD0A-ECF9-9E4118B3E4C6}"/>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3" name="Picture 2" descr="A blue and white checkered flag&#10;&#10;Description automatically generated">
            <a:extLst>
              <a:ext uri="{FF2B5EF4-FFF2-40B4-BE49-F238E27FC236}">
                <a16:creationId xmlns:a16="http://schemas.microsoft.com/office/drawing/2014/main" id="{EB619028-9DFD-7A8D-B821-5088F87A8478}"/>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4" name="Picture 3">
            <a:extLst>
              <a:ext uri="{FF2B5EF4-FFF2-40B4-BE49-F238E27FC236}">
                <a16:creationId xmlns:a16="http://schemas.microsoft.com/office/drawing/2014/main" id="{4BDBDFA8-C927-71D9-6DF8-E047A9FF2E2C}"/>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26" name="Rectangle 25">
            <a:extLst>
              <a:ext uri="{FF2B5EF4-FFF2-40B4-BE49-F238E27FC236}">
                <a16:creationId xmlns:a16="http://schemas.microsoft.com/office/drawing/2014/main" id="{A8D290B1-093A-50FF-2B97-B10D49C4639E}"/>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7" name="Rectangle 26">
            <a:extLst>
              <a:ext uri="{FF2B5EF4-FFF2-40B4-BE49-F238E27FC236}">
                <a16:creationId xmlns:a16="http://schemas.microsoft.com/office/drawing/2014/main" id="{56DE2519-9A40-BE1F-019D-1EC1D2273B29}"/>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5000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Bullet Single Column w/Photo">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6" y="476789"/>
            <a:ext cx="6204858" cy="126270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Title and Bullet Single Column with Photo</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2182119"/>
            <a:ext cx="6204859" cy="3293396"/>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739494"/>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Picture Placeholder 25">
            <a:extLst>
              <a:ext uri="{FF2B5EF4-FFF2-40B4-BE49-F238E27FC236}">
                <a16:creationId xmlns:a16="http://schemas.microsoft.com/office/drawing/2014/main" id="{BF42B0EF-8909-7468-F082-C9F1E8101C12}"/>
              </a:ext>
            </a:extLst>
          </p:cNvPr>
          <p:cNvSpPr>
            <a:spLocks noGrp="1"/>
          </p:cNvSpPr>
          <p:nvPr>
            <p:ph type="pic" sz="quarter" idx="16" hasCustomPrompt="1"/>
          </p:nvPr>
        </p:nvSpPr>
        <p:spPr>
          <a:xfrm>
            <a:off x="7601478" y="0"/>
            <a:ext cx="4588917" cy="5475510"/>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3" name="Slide Number Placeholder 4">
            <a:extLst>
              <a:ext uri="{FF2B5EF4-FFF2-40B4-BE49-F238E27FC236}">
                <a16:creationId xmlns:a16="http://schemas.microsoft.com/office/drawing/2014/main" id="{444FD647-5EFF-6074-722B-992407D56F73}"/>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4" name="Picture 3" descr="A blue and white checkered flag&#10;&#10;Description automatically generated">
            <a:extLst>
              <a:ext uri="{FF2B5EF4-FFF2-40B4-BE49-F238E27FC236}">
                <a16:creationId xmlns:a16="http://schemas.microsoft.com/office/drawing/2014/main" id="{F2C3778A-395F-6D6F-B61E-2267DF0B0A29}"/>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5" name="Picture 4">
            <a:extLst>
              <a:ext uri="{FF2B5EF4-FFF2-40B4-BE49-F238E27FC236}">
                <a16:creationId xmlns:a16="http://schemas.microsoft.com/office/drawing/2014/main" id="{D885E4E4-53BD-0F46-8ACB-5776BEAC35B1}"/>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9" name="Rectangle 8">
            <a:extLst>
              <a:ext uri="{FF2B5EF4-FFF2-40B4-BE49-F238E27FC236}">
                <a16:creationId xmlns:a16="http://schemas.microsoft.com/office/drawing/2014/main" id="{9564D912-22A0-4427-9D4C-0D75645A9082}"/>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0" name="Rectangle 9">
            <a:extLst>
              <a:ext uri="{FF2B5EF4-FFF2-40B4-BE49-F238E27FC236}">
                <a16:creationId xmlns:a16="http://schemas.microsoft.com/office/drawing/2014/main" id="{35CDCF51-DA31-4F55-134F-3DE1A518E5DD}"/>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862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Bullet Single Column w/Photo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6" y="476789"/>
            <a:ext cx="6204858" cy="126270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Title and Bullet Single Column with Photos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2182119"/>
            <a:ext cx="6204859" cy="3293396"/>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739494"/>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Picture Placeholder 25">
            <a:extLst>
              <a:ext uri="{FF2B5EF4-FFF2-40B4-BE49-F238E27FC236}">
                <a16:creationId xmlns:a16="http://schemas.microsoft.com/office/drawing/2014/main" id="{BF42B0EF-8909-7468-F082-C9F1E8101C12}"/>
              </a:ext>
            </a:extLst>
          </p:cNvPr>
          <p:cNvSpPr>
            <a:spLocks noGrp="1"/>
          </p:cNvSpPr>
          <p:nvPr>
            <p:ph type="pic" sz="quarter" idx="16" hasCustomPrompt="1"/>
          </p:nvPr>
        </p:nvSpPr>
        <p:spPr>
          <a:xfrm>
            <a:off x="7601478" y="2182112"/>
            <a:ext cx="4588917" cy="3293397"/>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3" name="Picture Placeholder 25">
            <a:extLst>
              <a:ext uri="{FF2B5EF4-FFF2-40B4-BE49-F238E27FC236}">
                <a16:creationId xmlns:a16="http://schemas.microsoft.com/office/drawing/2014/main" id="{97C2FF5E-9BA9-91BD-249D-600919BDE590}"/>
              </a:ext>
            </a:extLst>
          </p:cNvPr>
          <p:cNvSpPr>
            <a:spLocks noGrp="1"/>
          </p:cNvSpPr>
          <p:nvPr>
            <p:ph type="pic" sz="quarter" idx="17" hasCustomPrompt="1"/>
          </p:nvPr>
        </p:nvSpPr>
        <p:spPr>
          <a:xfrm>
            <a:off x="7601479" y="-1"/>
            <a:ext cx="2299606" cy="2084437"/>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4" name="Picture Placeholder 25">
            <a:extLst>
              <a:ext uri="{FF2B5EF4-FFF2-40B4-BE49-F238E27FC236}">
                <a16:creationId xmlns:a16="http://schemas.microsoft.com/office/drawing/2014/main" id="{2AEAC185-E13A-A5FD-4782-25E848DA50A7}"/>
              </a:ext>
            </a:extLst>
          </p:cNvPr>
          <p:cNvSpPr>
            <a:spLocks noGrp="1"/>
          </p:cNvSpPr>
          <p:nvPr>
            <p:ph type="pic" sz="quarter" idx="18" hasCustomPrompt="1"/>
          </p:nvPr>
        </p:nvSpPr>
        <p:spPr>
          <a:xfrm>
            <a:off x="10007632" y="-1"/>
            <a:ext cx="2182763" cy="2084437"/>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5" name="Slide Number Placeholder 4">
            <a:extLst>
              <a:ext uri="{FF2B5EF4-FFF2-40B4-BE49-F238E27FC236}">
                <a16:creationId xmlns:a16="http://schemas.microsoft.com/office/drawing/2014/main" id="{41097042-D80D-9A21-0DDA-A84F6E204F1E}"/>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6" name="Picture 5" descr="A blue and white checkered flag&#10;&#10;Description automatically generated">
            <a:extLst>
              <a:ext uri="{FF2B5EF4-FFF2-40B4-BE49-F238E27FC236}">
                <a16:creationId xmlns:a16="http://schemas.microsoft.com/office/drawing/2014/main" id="{7A80128F-61DB-0803-CD9F-B6E694850C36}"/>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8" name="Picture 7">
            <a:extLst>
              <a:ext uri="{FF2B5EF4-FFF2-40B4-BE49-F238E27FC236}">
                <a16:creationId xmlns:a16="http://schemas.microsoft.com/office/drawing/2014/main" id="{706310A6-FA49-9F25-70D1-BB75017DAA6D}"/>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2" name="Rectangle 11">
            <a:extLst>
              <a:ext uri="{FF2B5EF4-FFF2-40B4-BE49-F238E27FC236}">
                <a16:creationId xmlns:a16="http://schemas.microsoft.com/office/drawing/2014/main" id="{D3FC94D0-D2D8-E866-84BD-34C4A1FE1E6E}"/>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Rectangle 12">
            <a:extLst>
              <a:ext uri="{FF2B5EF4-FFF2-40B4-BE49-F238E27FC236}">
                <a16:creationId xmlns:a16="http://schemas.microsoft.com/office/drawing/2014/main" id="{7532FFB3-0B30-5D83-0D16-9E74FF94D4BD}"/>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5224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w/Photo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Three Column with Photos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4072419"/>
            <a:ext cx="3314831" cy="1824983"/>
          </a:xfrm>
        </p:spPr>
        <p:txBody>
          <a:bodyPr lIns="0" rIns="0">
            <a:normAutofit/>
          </a:bodyPr>
          <a:lstStyle>
            <a:lvl1pPr marL="0" indent="0">
              <a:buNone/>
              <a:defRPr sz="1800"/>
            </a:lvl1pPr>
            <a:lvl2pPr marL="457200" indent="0">
              <a:buNone/>
              <a:defRPr/>
            </a:lvl2pPr>
            <a:lvl3pPr marL="914400" indent="0">
              <a:buNone/>
              <a:defRPr/>
            </a:lvl3pPr>
          </a:lstStyle>
          <a:p>
            <a:pPr lvl="0"/>
            <a:r>
              <a:rPr lang="en-US"/>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3">
            <a:extLst>
              <a:ext uri="{FF2B5EF4-FFF2-40B4-BE49-F238E27FC236}">
                <a16:creationId xmlns:a16="http://schemas.microsoft.com/office/drawing/2014/main" id="{F22FD0CD-FD04-8634-D7B8-F280B324DE97}"/>
              </a:ext>
            </a:extLst>
          </p:cNvPr>
          <p:cNvSpPr>
            <a:spLocks noGrp="1"/>
          </p:cNvSpPr>
          <p:nvPr>
            <p:ph type="body" sz="quarter" idx="17" hasCustomPrompt="1"/>
          </p:nvPr>
        </p:nvSpPr>
        <p:spPr>
          <a:xfrm>
            <a:off x="8434717" y="4072419"/>
            <a:ext cx="3314831" cy="1824983"/>
          </a:xfrm>
        </p:spPr>
        <p:txBody>
          <a:bodyPr lIns="0" rIns="0">
            <a:normAutofit/>
          </a:bodyPr>
          <a:lstStyle>
            <a:lvl1pPr marL="0" indent="0">
              <a:buNone/>
              <a:defRPr sz="1800"/>
            </a:lvl1pPr>
            <a:lvl2pPr marL="457200" indent="0">
              <a:buNone/>
              <a:defRPr/>
            </a:lvl2pPr>
            <a:lvl3pPr marL="914400" indent="0">
              <a:buNone/>
              <a:defRPr/>
            </a:lvl3pPr>
          </a:lstStyle>
          <a:p>
            <a:pPr lvl="0"/>
            <a:r>
              <a:rPr lang="en-US"/>
              <a:t>Text goes here …</a:t>
            </a:r>
          </a:p>
        </p:txBody>
      </p:sp>
      <p:sp>
        <p:nvSpPr>
          <p:cNvPr id="4" name="Text Placeholder 3">
            <a:extLst>
              <a:ext uri="{FF2B5EF4-FFF2-40B4-BE49-F238E27FC236}">
                <a16:creationId xmlns:a16="http://schemas.microsoft.com/office/drawing/2014/main" id="{1057C0FE-2BC5-D429-70D8-1C8427B99C5F}"/>
              </a:ext>
            </a:extLst>
          </p:cNvPr>
          <p:cNvSpPr>
            <a:spLocks noGrp="1"/>
          </p:cNvSpPr>
          <p:nvPr>
            <p:ph type="body" sz="quarter" idx="18" hasCustomPrompt="1"/>
          </p:nvPr>
        </p:nvSpPr>
        <p:spPr>
          <a:xfrm>
            <a:off x="4698459" y="4072419"/>
            <a:ext cx="3314831" cy="1824983"/>
          </a:xfrm>
        </p:spPr>
        <p:txBody>
          <a:bodyPr lIns="0" rIns="0">
            <a:normAutofit/>
          </a:bodyPr>
          <a:lstStyle>
            <a:lvl1pPr marL="0" indent="0">
              <a:buNone/>
              <a:defRPr sz="1800"/>
            </a:lvl1pPr>
            <a:lvl2pPr marL="457200" indent="0">
              <a:buNone/>
              <a:defRPr/>
            </a:lvl2pPr>
            <a:lvl3pPr marL="914400" indent="0">
              <a:buNone/>
              <a:defRPr/>
            </a:lvl3pPr>
          </a:lstStyle>
          <a:p>
            <a:pPr lvl="0"/>
            <a:r>
              <a:rPr lang="en-US"/>
              <a:t>Text goes here …</a:t>
            </a:r>
          </a:p>
        </p:txBody>
      </p:sp>
      <p:cxnSp>
        <p:nvCxnSpPr>
          <p:cNvPr id="5" name="Straight Connector 4">
            <a:extLst>
              <a:ext uri="{FF2B5EF4-FFF2-40B4-BE49-F238E27FC236}">
                <a16:creationId xmlns:a16="http://schemas.microsoft.com/office/drawing/2014/main" id="{CF9D94BB-0800-CABF-5C41-80D1D663F9B7}"/>
              </a:ext>
            </a:extLst>
          </p:cNvPr>
          <p:cNvCxnSpPr>
            <a:cxnSpLocks/>
          </p:cNvCxnSpPr>
          <p:nvPr userDrawn="1"/>
        </p:nvCxnSpPr>
        <p:spPr>
          <a:xfrm flipV="1">
            <a:off x="4502228" y="1494268"/>
            <a:ext cx="0" cy="44254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3">
            <a:extLst>
              <a:ext uri="{FF2B5EF4-FFF2-40B4-BE49-F238E27FC236}">
                <a16:creationId xmlns:a16="http://schemas.microsoft.com/office/drawing/2014/main" id="{F529CBE9-E801-6775-C916-FBB425AF86E4}"/>
              </a:ext>
            </a:extLst>
          </p:cNvPr>
          <p:cNvSpPr>
            <a:spLocks noGrp="1"/>
          </p:cNvSpPr>
          <p:nvPr>
            <p:ph type="body" sz="quarter" idx="22" hasCustomPrompt="1"/>
          </p:nvPr>
        </p:nvSpPr>
        <p:spPr>
          <a:xfrm>
            <a:off x="8434717" y="3730079"/>
            <a:ext cx="3314831"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9" name="Text Placeholder 3">
            <a:extLst>
              <a:ext uri="{FF2B5EF4-FFF2-40B4-BE49-F238E27FC236}">
                <a16:creationId xmlns:a16="http://schemas.microsoft.com/office/drawing/2014/main" id="{FAEC8527-411E-5E2C-A2A5-FE0BFC4B0913}"/>
              </a:ext>
            </a:extLst>
          </p:cNvPr>
          <p:cNvSpPr>
            <a:spLocks noGrp="1"/>
          </p:cNvSpPr>
          <p:nvPr>
            <p:ph type="body" sz="quarter" idx="24" hasCustomPrompt="1"/>
          </p:nvPr>
        </p:nvSpPr>
        <p:spPr>
          <a:xfrm>
            <a:off x="991699" y="3730079"/>
            <a:ext cx="3314830"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10" name="Text Placeholder 3">
            <a:extLst>
              <a:ext uri="{FF2B5EF4-FFF2-40B4-BE49-F238E27FC236}">
                <a16:creationId xmlns:a16="http://schemas.microsoft.com/office/drawing/2014/main" id="{FD510753-FC6C-D6C7-BD56-236A18A158EF}"/>
              </a:ext>
            </a:extLst>
          </p:cNvPr>
          <p:cNvSpPr>
            <a:spLocks noGrp="1"/>
          </p:cNvSpPr>
          <p:nvPr>
            <p:ph type="body" sz="quarter" idx="25" hasCustomPrompt="1"/>
          </p:nvPr>
        </p:nvSpPr>
        <p:spPr>
          <a:xfrm>
            <a:off x="4698459" y="3730079"/>
            <a:ext cx="3314831"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26" name="Picture Placeholder 25">
            <a:extLst>
              <a:ext uri="{FF2B5EF4-FFF2-40B4-BE49-F238E27FC236}">
                <a16:creationId xmlns:a16="http://schemas.microsoft.com/office/drawing/2014/main" id="{1A76968C-9584-75B6-412C-8D813D3B83C6}"/>
              </a:ext>
            </a:extLst>
          </p:cNvPr>
          <p:cNvSpPr>
            <a:spLocks noGrp="1"/>
          </p:cNvSpPr>
          <p:nvPr>
            <p:ph type="pic" sz="quarter" idx="26" hasCustomPrompt="1"/>
          </p:nvPr>
        </p:nvSpPr>
        <p:spPr>
          <a:xfrm>
            <a:off x="980875" y="1471966"/>
            <a:ext cx="3325647"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27" name="Picture Placeholder 25">
            <a:extLst>
              <a:ext uri="{FF2B5EF4-FFF2-40B4-BE49-F238E27FC236}">
                <a16:creationId xmlns:a16="http://schemas.microsoft.com/office/drawing/2014/main" id="{15BE7786-E223-E932-8AE6-4FE1F9A0C807}"/>
              </a:ext>
            </a:extLst>
          </p:cNvPr>
          <p:cNvSpPr>
            <a:spLocks noGrp="1"/>
          </p:cNvSpPr>
          <p:nvPr>
            <p:ph type="pic" sz="quarter" idx="27" hasCustomPrompt="1"/>
          </p:nvPr>
        </p:nvSpPr>
        <p:spPr>
          <a:xfrm>
            <a:off x="4694231" y="1471966"/>
            <a:ext cx="3325647"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29" name="Picture Placeholder 25">
            <a:extLst>
              <a:ext uri="{FF2B5EF4-FFF2-40B4-BE49-F238E27FC236}">
                <a16:creationId xmlns:a16="http://schemas.microsoft.com/office/drawing/2014/main" id="{26B98ED2-BB52-5285-74C3-25BBC2602D2D}"/>
              </a:ext>
            </a:extLst>
          </p:cNvPr>
          <p:cNvSpPr>
            <a:spLocks noGrp="1"/>
          </p:cNvSpPr>
          <p:nvPr>
            <p:ph type="pic" sz="quarter" idx="28" hasCustomPrompt="1"/>
          </p:nvPr>
        </p:nvSpPr>
        <p:spPr>
          <a:xfrm>
            <a:off x="8441041" y="1471966"/>
            <a:ext cx="3325647"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cxnSp>
        <p:nvCxnSpPr>
          <p:cNvPr id="32" name="Straight Connector 31">
            <a:extLst>
              <a:ext uri="{FF2B5EF4-FFF2-40B4-BE49-F238E27FC236}">
                <a16:creationId xmlns:a16="http://schemas.microsoft.com/office/drawing/2014/main" id="{F932D740-15B7-BE66-6FDD-D5D44D39556A}"/>
              </a:ext>
            </a:extLst>
          </p:cNvPr>
          <p:cNvCxnSpPr>
            <a:cxnSpLocks/>
          </p:cNvCxnSpPr>
          <p:nvPr userDrawn="1"/>
        </p:nvCxnSpPr>
        <p:spPr>
          <a:xfrm flipV="1">
            <a:off x="8226735" y="1494268"/>
            <a:ext cx="0" cy="44254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Slide Number Placeholder 4">
            <a:extLst>
              <a:ext uri="{FF2B5EF4-FFF2-40B4-BE49-F238E27FC236}">
                <a16:creationId xmlns:a16="http://schemas.microsoft.com/office/drawing/2014/main" id="{E2678A04-4CB9-5E5F-8922-C82DAC0D3A37}"/>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6" name="Picture 5" descr="A blue and white checkered flag&#10;&#10;Description automatically generated">
            <a:extLst>
              <a:ext uri="{FF2B5EF4-FFF2-40B4-BE49-F238E27FC236}">
                <a16:creationId xmlns:a16="http://schemas.microsoft.com/office/drawing/2014/main" id="{B8ABE138-7BB7-C38F-5FA9-E98883B0B647}"/>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12" name="Picture 11">
            <a:extLst>
              <a:ext uri="{FF2B5EF4-FFF2-40B4-BE49-F238E27FC236}">
                <a16:creationId xmlns:a16="http://schemas.microsoft.com/office/drawing/2014/main" id="{DB7CEDB7-42EB-1016-C1C5-A619558DFD79}"/>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5" name="Rectangle 14">
            <a:extLst>
              <a:ext uri="{FF2B5EF4-FFF2-40B4-BE49-F238E27FC236}">
                <a16:creationId xmlns:a16="http://schemas.microsoft.com/office/drawing/2014/main" id="{1A46C8BD-3459-64E9-9A03-60C5BBA8E8B6}"/>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6" name="Rectangle 15">
            <a:extLst>
              <a:ext uri="{FF2B5EF4-FFF2-40B4-BE49-F238E27FC236}">
                <a16:creationId xmlns:a16="http://schemas.microsoft.com/office/drawing/2014/main" id="{885991CC-342F-DF49-EFAA-8D2519351CFC}"/>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55797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w/Photo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Four Column with Photos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4072419"/>
            <a:ext cx="2528249" cy="1833117"/>
          </a:xfrm>
        </p:spPr>
        <p:txBody>
          <a:bodyPr lIns="0" rIns="0">
            <a:normAutofit/>
          </a:bodyPr>
          <a:lstStyle>
            <a:lvl1pPr marL="0" indent="0">
              <a:buNone/>
              <a:defRPr sz="1800"/>
            </a:lvl1pPr>
            <a:lvl2pPr marL="457200" indent="0">
              <a:buNone/>
              <a:defRPr sz="1800"/>
            </a:lvl2pPr>
            <a:lvl3pPr marL="914400" indent="0">
              <a:buNone/>
              <a:defRPr sz="1800"/>
            </a:lvl3pPr>
          </a:lstStyle>
          <a:p>
            <a:pPr lvl="0"/>
            <a:r>
              <a:rPr lang="en-US"/>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F9D94BB-0800-CABF-5C41-80D1D663F9B7}"/>
              </a:ext>
            </a:extLst>
          </p:cNvPr>
          <p:cNvCxnSpPr>
            <a:cxnSpLocks/>
          </p:cNvCxnSpPr>
          <p:nvPr userDrawn="1"/>
        </p:nvCxnSpPr>
        <p:spPr>
          <a:xfrm flipV="1">
            <a:off x="3627157" y="1483117"/>
            <a:ext cx="0" cy="443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C05D48C-4AA9-32C3-E59C-78282BD05461}"/>
              </a:ext>
            </a:extLst>
          </p:cNvPr>
          <p:cNvSpPr>
            <a:spLocks noGrp="1"/>
          </p:cNvSpPr>
          <p:nvPr>
            <p:ph type="body" sz="quarter" idx="19" hasCustomPrompt="1"/>
          </p:nvPr>
        </p:nvSpPr>
        <p:spPr>
          <a:xfrm>
            <a:off x="3734899" y="4072419"/>
            <a:ext cx="2528249" cy="1833117"/>
          </a:xfrm>
        </p:spPr>
        <p:txBody>
          <a:bodyPr lIns="0" rIns="0">
            <a:normAutofit/>
          </a:bodyPr>
          <a:lstStyle>
            <a:lvl1pPr marL="0" indent="0">
              <a:buNone/>
              <a:defRPr sz="1800"/>
            </a:lvl1pPr>
            <a:lvl2pPr marL="457200" indent="0">
              <a:buNone/>
              <a:defRPr sz="1800"/>
            </a:lvl2pPr>
            <a:lvl3pPr marL="914400" indent="0">
              <a:buNone/>
              <a:defRPr sz="1800"/>
            </a:lvl3pPr>
          </a:lstStyle>
          <a:p>
            <a:pPr lvl="0"/>
            <a:r>
              <a:rPr lang="en-US"/>
              <a:t>Text goes here …</a:t>
            </a:r>
          </a:p>
        </p:txBody>
      </p:sp>
      <p:sp>
        <p:nvSpPr>
          <p:cNvPr id="10" name="Text Placeholder 3">
            <a:extLst>
              <a:ext uri="{FF2B5EF4-FFF2-40B4-BE49-F238E27FC236}">
                <a16:creationId xmlns:a16="http://schemas.microsoft.com/office/drawing/2014/main" id="{9DA69184-351A-0F32-D962-F3CA1B334608}"/>
              </a:ext>
            </a:extLst>
          </p:cNvPr>
          <p:cNvSpPr>
            <a:spLocks noGrp="1"/>
          </p:cNvSpPr>
          <p:nvPr>
            <p:ph type="body" sz="quarter" idx="20" hasCustomPrompt="1"/>
          </p:nvPr>
        </p:nvSpPr>
        <p:spPr>
          <a:xfrm>
            <a:off x="6478099" y="4072419"/>
            <a:ext cx="2528249" cy="1833117"/>
          </a:xfrm>
        </p:spPr>
        <p:txBody>
          <a:bodyPr lIns="0" rIns="0">
            <a:normAutofit/>
          </a:bodyPr>
          <a:lstStyle>
            <a:lvl1pPr marL="0" indent="0">
              <a:buNone/>
              <a:defRPr sz="1800"/>
            </a:lvl1pPr>
            <a:lvl2pPr marL="457200" indent="0">
              <a:buNone/>
              <a:defRPr sz="1800"/>
            </a:lvl2pPr>
            <a:lvl3pPr marL="914400" indent="0">
              <a:buNone/>
              <a:defRPr sz="1800"/>
            </a:lvl3pPr>
          </a:lstStyle>
          <a:p>
            <a:pPr lvl="0"/>
            <a:r>
              <a:rPr lang="en-US"/>
              <a:t>Text goes here …</a:t>
            </a:r>
          </a:p>
        </p:txBody>
      </p:sp>
      <p:sp>
        <p:nvSpPr>
          <p:cNvPr id="12" name="Text Placeholder 3">
            <a:extLst>
              <a:ext uri="{FF2B5EF4-FFF2-40B4-BE49-F238E27FC236}">
                <a16:creationId xmlns:a16="http://schemas.microsoft.com/office/drawing/2014/main" id="{C87F8D9E-0BB7-F906-7378-3D6CF1D72D37}"/>
              </a:ext>
            </a:extLst>
          </p:cNvPr>
          <p:cNvSpPr>
            <a:spLocks noGrp="1"/>
          </p:cNvSpPr>
          <p:nvPr>
            <p:ph type="body" sz="quarter" idx="21" hasCustomPrompt="1"/>
          </p:nvPr>
        </p:nvSpPr>
        <p:spPr>
          <a:xfrm>
            <a:off x="9221300" y="4072419"/>
            <a:ext cx="2528249" cy="1833117"/>
          </a:xfrm>
        </p:spPr>
        <p:txBody>
          <a:bodyPr lIns="0" rIns="0">
            <a:normAutofit/>
          </a:bodyPr>
          <a:lstStyle>
            <a:lvl1pPr marL="0" indent="0">
              <a:buNone/>
              <a:defRPr sz="1800"/>
            </a:lvl1pPr>
            <a:lvl2pPr marL="457200" indent="0">
              <a:buNone/>
              <a:defRPr sz="1800"/>
            </a:lvl2pPr>
            <a:lvl3pPr marL="914400" indent="0">
              <a:buNone/>
              <a:defRPr sz="1800"/>
            </a:lvl3pPr>
          </a:lstStyle>
          <a:p>
            <a:pPr lvl="0"/>
            <a:r>
              <a:rPr lang="en-US"/>
              <a:t>Text goes here …</a:t>
            </a:r>
          </a:p>
        </p:txBody>
      </p:sp>
      <p:sp>
        <p:nvSpPr>
          <p:cNvPr id="3" name="Picture Placeholder 25">
            <a:extLst>
              <a:ext uri="{FF2B5EF4-FFF2-40B4-BE49-F238E27FC236}">
                <a16:creationId xmlns:a16="http://schemas.microsoft.com/office/drawing/2014/main" id="{8503821B-8800-93EB-1508-DBC3BF76EB85}"/>
              </a:ext>
            </a:extLst>
          </p:cNvPr>
          <p:cNvSpPr>
            <a:spLocks noGrp="1"/>
          </p:cNvSpPr>
          <p:nvPr>
            <p:ph type="pic" sz="quarter" idx="26" hasCustomPrompt="1"/>
          </p:nvPr>
        </p:nvSpPr>
        <p:spPr>
          <a:xfrm>
            <a:off x="980876" y="1471966"/>
            <a:ext cx="2528250"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4" name="Picture Placeholder 25">
            <a:extLst>
              <a:ext uri="{FF2B5EF4-FFF2-40B4-BE49-F238E27FC236}">
                <a16:creationId xmlns:a16="http://schemas.microsoft.com/office/drawing/2014/main" id="{9E6DE31D-5272-B0A2-9A99-944865B588A7}"/>
              </a:ext>
            </a:extLst>
          </p:cNvPr>
          <p:cNvSpPr>
            <a:spLocks noGrp="1"/>
          </p:cNvSpPr>
          <p:nvPr>
            <p:ph type="pic" sz="quarter" idx="27" hasCustomPrompt="1"/>
          </p:nvPr>
        </p:nvSpPr>
        <p:spPr>
          <a:xfrm>
            <a:off x="3724078" y="1471966"/>
            <a:ext cx="2528250"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8" name="Picture Placeholder 25">
            <a:extLst>
              <a:ext uri="{FF2B5EF4-FFF2-40B4-BE49-F238E27FC236}">
                <a16:creationId xmlns:a16="http://schemas.microsoft.com/office/drawing/2014/main" id="{DF4C66CF-173B-7AD6-91BD-03863C58F9CB}"/>
              </a:ext>
            </a:extLst>
          </p:cNvPr>
          <p:cNvSpPr>
            <a:spLocks noGrp="1"/>
          </p:cNvSpPr>
          <p:nvPr>
            <p:ph type="pic" sz="quarter" idx="28" hasCustomPrompt="1"/>
          </p:nvPr>
        </p:nvSpPr>
        <p:spPr>
          <a:xfrm>
            <a:off x="6478099" y="1471966"/>
            <a:ext cx="2528249"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26" name="Picture Placeholder 25">
            <a:extLst>
              <a:ext uri="{FF2B5EF4-FFF2-40B4-BE49-F238E27FC236}">
                <a16:creationId xmlns:a16="http://schemas.microsoft.com/office/drawing/2014/main" id="{37129CDB-7C11-80BA-1AF7-0AAA646EB939}"/>
              </a:ext>
            </a:extLst>
          </p:cNvPr>
          <p:cNvSpPr>
            <a:spLocks noGrp="1"/>
          </p:cNvSpPr>
          <p:nvPr>
            <p:ph type="pic" sz="quarter" idx="29" hasCustomPrompt="1"/>
          </p:nvPr>
        </p:nvSpPr>
        <p:spPr>
          <a:xfrm>
            <a:off x="9232119" y="1471966"/>
            <a:ext cx="2528249"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cxnSp>
        <p:nvCxnSpPr>
          <p:cNvPr id="34" name="Straight Connector 33">
            <a:extLst>
              <a:ext uri="{FF2B5EF4-FFF2-40B4-BE49-F238E27FC236}">
                <a16:creationId xmlns:a16="http://schemas.microsoft.com/office/drawing/2014/main" id="{11567848-DE76-D6C2-5C62-BB6511D67E7C}"/>
              </a:ext>
            </a:extLst>
          </p:cNvPr>
          <p:cNvCxnSpPr>
            <a:cxnSpLocks/>
          </p:cNvCxnSpPr>
          <p:nvPr userDrawn="1"/>
        </p:nvCxnSpPr>
        <p:spPr>
          <a:xfrm flipV="1">
            <a:off x="6359206" y="1483117"/>
            <a:ext cx="0" cy="443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6105651-C81E-E280-825C-160B87FF37A4}"/>
              </a:ext>
            </a:extLst>
          </p:cNvPr>
          <p:cNvCxnSpPr>
            <a:cxnSpLocks/>
          </p:cNvCxnSpPr>
          <p:nvPr userDrawn="1"/>
        </p:nvCxnSpPr>
        <p:spPr>
          <a:xfrm flipV="1">
            <a:off x="9124708" y="1483117"/>
            <a:ext cx="0" cy="443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Text Placeholder 3">
            <a:extLst>
              <a:ext uri="{FF2B5EF4-FFF2-40B4-BE49-F238E27FC236}">
                <a16:creationId xmlns:a16="http://schemas.microsoft.com/office/drawing/2014/main" id="{0D15CA9E-A822-C49E-51E7-F5E601FC933B}"/>
              </a:ext>
            </a:extLst>
          </p:cNvPr>
          <p:cNvSpPr>
            <a:spLocks noGrp="1"/>
          </p:cNvSpPr>
          <p:nvPr>
            <p:ph type="body" sz="quarter" idx="30" hasCustomPrompt="1"/>
          </p:nvPr>
        </p:nvSpPr>
        <p:spPr>
          <a:xfrm>
            <a:off x="991699" y="3730079"/>
            <a:ext cx="2527716"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38" name="Text Placeholder 3">
            <a:extLst>
              <a:ext uri="{FF2B5EF4-FFF2-40B4-BE49-F238E27FC236}">
                <a16:creationId xmlns:a16="http://schemas.microsoft.com/office/drawing/2014/main" id="{7B1AF7D5-153A-D2D3-F2EC-4B55FC624AEB}"/>
              </a:ext>
            </a:extLst>
          </p:cNvPr>
          <p:cNvSpPr>
            <a:spLocks noGrp="1"/>
          </p:cNvSpPr>
          <p:nvPr>
            <p:ph type="body" sz="quarter" idx="31" hasCustomPrompt="1"/>
          </p:nvPr>
        </p:nvSpPr>
        <p:spPr>
          <a:xfrm>
            <a:off x="3726587" y="3730079"/>
            <a:ext cx="2527716"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39" name="Text Placeholder 3">
            <a:extLst>
              <a:ext uri="{FF2B5EF4-FFF2-40B4-BE49-F238E27FC236}">
                <a16:creationId xmlns:a16="http://schemas.microsoft.com/office/drawing/2014/main" id="{95935367-88BC-20C1-26A5-7EEA64EC778B}"/>
              </a:ext>
            </a:extLst>
          </p:cNvPr>
          <p:cNvSpPr>
            <a:spLocks noGrp="1"/>
          </p:cNvSpPr>
          <p:nvPr>
            <p:ph type="body" sz="quarter" idx="32" hasCustomPrompt="1"/>
          </p:nvPr>
        </p:nvSpPr>
        <p:spPr>
          <a:xfrm>
            <a:off x="6469787" y="3730079"/>
            <a:ext cx="2527716"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40" name="Text Placeholder 3">
            <a:extLst>
              <a:ext uri="{FF2B5EF4-FFF2-40B4-BE49-F238E27FC236}">
                <a16:creationId xmlns:a16="http://schemas.microsoft.com/office/drawing/2014/main" id="{9F79719F-DCD6-82A5-AFB7-6DC3BCEE9C6F}"/>
              </a:ext>
            </a:extLst>
          </p:cNvPr>
          <p:cNvSpPr>
            <a:spLocks noGrp="1"/>
          </p:cNvSpPr>
          <p:nvPr>
            <p:ph type="body" sz="quarter" idx="33" hasCustomPrompt="1"/>
          </p:nvPr>
        </p:nvSpPr>
        <p:spPr>
          <a:xfrm>
            <a:off x="9232119" y="3730079"/>
            <a:ext cx="2527716"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2" name="Slide Number Placeholder 4">
            <a:extLst>
              <a:ext uri="{FF2B5EF4-FFF2-40B4-BE49-F238E27FC236}">
                <a16:creationId xmlns:a16="http://schemas.microsoft.com/office/drawing/2014/main" id="{EB3DA9DE-5606-AC48-FD10-6073C15F5B32}"/>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6" name="Picture 5" descr="A blue and white checkered flag&#10;&#10;Description automatically generated">
            <a:extLst>
              <a:ext uri="{FF2B5EF4-FFF2-40B4-BE49-F238E27FC236}">
                <a16:creationId xmlns:a16="http://schemas.microsoft.com/office/drawing/2014/main" id="{6EB32608-F95A-51AD-ED30-B48F2763DF7E}"/>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13" name="Picture 12">
            <a:extLst>
              <a:ext uri="{FF2B5EF4-FFF2-40B4-BE49-F238E27FC236}">
                <a16:creationId xmlns:a16="http://schemas.microsoft.com/office/drawing/2014/main" id="{D67EE8D0-4508-EF4F-D27F-63ED26650AA0}"/>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6" name="Rectangle 15">
            <a:extLst>
              <a:ext uri="{FF2B5EF4-FFF2-40B4-BE49-F238E27FC236}">
                <a16:creationId xmlns:a16="http://schemas.microsoft.com/office/drawing/2014/main" id="{0E1DF28D-665E-00A9-A6E5-4E1D9E17D85B}"/>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7" name="Rectangle 16">
            <a:extLst>
              <a:ext uri="{FF2B5EF4-FFF2-40B4-BE49-F238E27FC236}">
                <a16:creationId xmlns:a16="http://schemas.microsoft.com/office/drawing/2014/main" id="{F91F4B1D-B764-73A0-040D-663EE460B8DF}"/>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3202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lumn w/Stat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Three Column with Stats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3391409"/>
            <a:ext cx="3314830" cy="2175458"/>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C05D48C-4AA9-32C3-E59C-78282BD05461}"/>
              </a:ext>
            </a:extLst>
          </p:cNvPr>
          <p:cNvSpPr>
            <a:spLocks noGrp="1"/>
          </p:cNvSpPr>
          <p:nvPr>
            <p:ph type="body" sz="quarter" idx="19" hasCustomPrompt="1"/>
          </p:nvPr>
        </p:nvSpPr>
        <p:spPr>
          <a:xfrm>
            <a:off x="4698458" y="3391409"/>
            <a:ext cx="3314832"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sp>
        <p:nvSpPr>
          <p:cNvPr id="12" name="Text Placeholder 3">
            <a:extLst>
              <a:ext uri="{FF2B5EF4-FFF2-40B4-BE49-F238E27FC236}">
                <a16:creationId xmlns:a16="http://schemas.microsoft.com/office/drawing/2014/main" id="{C87F8D9E-0BB7-F906-7378-3D6CF1D72D37}"/>
              </a:ext>
            </a:extLst>
          </p:cNvPr>
          <p:cNvSpPr>
            <a:spLocks noGrp="1"/>
          </p:cNvSpPr>
          <p:nvPr>
            <p:ph type="body" sz="quarter" idx="21" hasCustomPrompt="1"/>
          </p:nvPr>
        </p:nvSpPr>
        <p:spPr>
          <a:xfrm>
            <a:off x="8405219" y="3391409"/>
            <a:ext cx="3344331"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cxnSp>
        <p:nvCxnSpPr>
          <p:cNvPr id="2" name="Straight Connector 1">
            <a:extLst>
              <a:ext uri="{FF2B5EF4-FFF2-40B4-BE49-F238E27FC236}">
                <a16:creationId xmlns:a16="http://schemas.microsoft.com/office/drawing/2014/main" id="{D5C99115-6B72-C340-796D-3E733B71839E}"/>
              </a:ext>
            </a:extLst>
          </p:cNvPr>
          <p:cNvCxnSpPr>
            <a:cxnSpLocks/>
          </p:cNvCxnSpPr>
          <p:nvPr userDrawn="1"/>
        </p:nvCxnSpPr>
        <p:spPr>
          <a:xfrm>
            <a:off x="980876" y="3219434"/>
            <a:ext cx="332902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D0F604-CA1F-0669-2E3C-6AA4B801DD0A}"/>
              </a:ext>
            </a:extLst>
          </p:cNvPr>
          <p:cNvCxnSpPr>
            <a:cxnSpLocks/>
          </p:cNvCxnSpPr>
          <p:nvPr userDrawn="1"/>
        </p:nvCxnSpPr>
        <p:spPr>
          <a:xfrm>
            <a:off x="4698924" y="3219434"/>
            <a:ext cx="332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C5160B4-2EED-FD55-FFE7-F8A092B935B7}"/>
              </a:ext>
            </a:extLst>
          </p:cNvPr>
          <p:cNvCxnSpPr>
            <a:cxnSpLocks/>
          </p:cNvCxnSpPr>
          <p:nvPr userDrawn="1"/>
        </p:nvCxnSpPr>
        <p:spPr>
          <a:xfrm>
            <a:off x="8402639" y="3219434"/>
            <a:ext cx="3324331"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ext Placeholder 3">
            <a:extLst>
              <a:ext uri="{FF2B5EF4-FFF2-40B4-BE49-F238E27FC236}">
                <a16:creationId xmlns:a16="http://schemas.microsoft.com/office/drawing/2014/main" id="{ACEB21BC-21F4-9D49-0387-C87A447C1FAA}"/>
              </a:ext>
            </a:extLst>
          </p:cNvPr>
          <p:cNvSpPr>
            <a:spLocks noGrp="1"/>
          </p:cNvSpPr>
          <p:nvPr>
            <p:ph type="body" sz="quarter" idx="22" hasCustomPrompt="1"/>
          </p:nvPr>
        </p:nvSpPr>
        <p:spPr>
          <a:xfrm>
            <a:off x="991699" y="2077152"/>
            <a:ext cx="3314830"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0" name="Text Placeholder 3">
            <a:extLst>
              <a:ext uri="{FF2B5EF4-FFF2-40B4-BE49-F238E27FC236}">
                <a16:creationId xmlns:a16="http://schemas.microsoft.com/office/drawing/2014/main" id="{85DCE979-2646-9A6E-BBB2-970179C136FF}"/>
              </a:ext>
            </a:extLst>
          </p:cNvPr>
          <p:cNvSpPr>
            <a:spLocks noGrp="1"/>
          </p:cNvSpPr>
          <p:nvPr>
            <p:ph type="body" sz="quarter" idx="23" hasCustomPrompt="1"/>
          </p:nvPr>
        </p:nvSpPr>
        <p:spPr>
          <a:xfrm>
            <a:off x="4698458" y="2077152"/>
            <a:ext cx="3314832"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2" name="Text Placeholder 3">
            <a:extLst>
              <a:ext uri="{FF2B5EF4-FFF2-40B4-BE49-F238E27FC236}">
                <a16:creationId xmlns:a16="http://schemas.microsoft.com/office/drawing/2014/main" id="{4787DC20-676B-B7E2-16D2-8D4A989B8993}"/>
              </a:ext>
            </a:extLst>
          </p:cNvPr>
          <p:cNvSpPr>
            <a:spLocks noGrp="1"/>
          </p:cNvSpPr>
          <p:nvPr>
            <p:ph type="body" sz="quarter" idx="25" hasCustomPrompt="1"/>
          </p:nvPr>
        </p:nvSpPr>
        <p:spPr>
          <a:xfrm>
            <a:off x="8405520" y="2077152"/>
            <a:ext cx="3310161"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 name="Slide Number Placeholder 4">
            <a:extLst>
              <a:ext uri="{FF2B5EF4-FFF2-40B4-BE49-F238E27FC236}">
                <a16:creationId xmlns:a16="http://schemas.microsoft.com/office/drawing/2014/main" id="{820CC089-69CB-55F5-2BFE-68930202E248}"/>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4" name="Picture 3" descr="A blue and white checkered flag&#10;&#10;Description automatically generated">
            <a:extLst>
              <a:ext uri="{FF2B5EF4-FFF2-40B4-BE49-F238E27FC236}">
                <a16:creationId xmlns:a16="http://schemas.microsoft.com/office/drawing/2014/main" id="{064E49A5-9571-BD79-6E77-79782D5CBBFB}"/>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5" name="Picture 4">
            <a:extLst>
              <a:ext uri="{FF2B5EF4-FFF2-40B4-BE49-F238E27FC236}">
                <a16:creationId xmlns:a16="http://schemas.microsoft.com/office/drawing/2014/main" id="{3A9DCC3B-8EF8-A898-3D54-0E9E1E353CFE}"/>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0" name="Rectangle 9">
            <a:extLst>
              <a:ext uri="{FF2B5EF4-FFF2-40B4-BE49-F238E27FC236}">
                <a16:creationId xmlns:a16="http://schemas.microsoft.com/office/drawing/2014/main" id="{142D0681-3706-00B3-09CD-2C846D45F75C}"/>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4" name="Rectangle 13">
            <a:extLst>
              <a:ext uri="{FF2B5EF4-FFF2-40B4-BE49-F238E27FC236}">
                <a16:creationId xmlns:a16="http://schemas.microsoft.com/office/drawing/2014/main" id="{EEFB3588-F35B-0F4C-2E5F-F8A73973CF49}"/>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80600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ur Column w/Stat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Four Column with Stats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3391409"/>
            <a:ext cx="2528249" cy="2175458"/>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C05D48C-4AA9-32C3-E59C-78282BD05461}"/>
              </a:ext>
            </a:extLst>
          </p:cNvPr>
          <p:cNvSpPr>
            <a:spLocks noGrp="1"/>
          </p:cNvSpPr>
          <p:nvPr>
            <p:ph type="body" sz="quarter" idx="19" hasCustomPrompt="1"/>
          </p:nvPr>
        </p:nvSpPr>
        <p:spPr>
          <a:xfrm>
            <a:off x="3734899" y="3391409"/>
            <a:ext cx="2528249"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sp>
        <p:nvSpPr>
          <p:cNvPr id="10" name="Text Placeholder 3">
            <a:extLst>
              <a:ext uri="{FF2B5EF4-FFF2-40B4-BE49-F238E27FC236}">
                <a16:creationId xmlns:a16="http://schemas.microsoft.com/office/drawing/2014/main" id="{9DA69184-351A-0F32-D962-F3CA1B334608}"/>
              </a:ext>
            </a:extLst>
          </p:cNvPr>
          <p:cNvSpPr>
            <a:spLocks noGrp="1"/>
          </p:cNvSpPr>
          <p:nvPr>
            <p:ph type="body" sz="quarter" idx="20" hasCustomPrompt="1"/>
          </p:nvPr>
        </p:nvSpPr>
        <p:spPr>
          <a:xfrm>
            <a:off x="6478099" y="3391409"/>
            <a:ext cx="2528249"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sp>
        <p:nvSpPr>
          <p:cNvPr id="12" name="Text Placeholder 3">
            <a:extLst>
              <a:ext uri="{FF2B5EF4-FFF2-40B4-BE49-F238E27FC236}">
                <a16:creationId xmlns:a16="http://schemas.microsoft.com/office/drawing/2014/main" id="{C87F8D9E-0BB7-F906-7378-3D6CF1D72D37}"/>
              </a:ext>
            </a:extLst>
          </p:cNvPr>
          <p:cNvSpPr>
            <a:spLocks noGrp="1"/>
          </p:cNvSpPr>
          <p:nvPr>
            <p:ph type="body" sz="quarter" idx="21" hasCustomPrompt="1"/>
          </p:nvPr>
        </p:nvSpPr>
        <p:spPr>
          <a:xfrm>
            <a:off x="9221300" y="3391409"/>
            <a:ext cx="2528249"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cxnSp>
        <p:nvCxnSpPr>
          <p:cNvPr id="2" name="Straight Connector 1">
            <a:extLst>
              <a:ext uri="{FF2B5EF4-FFF2-40B4-BE49-F238E27FC236}">
                <a16:creationId xmlns:a16="http://schemas.microsoft.com/office/drawing/2014/main" id="{D5C99115-6B72-C340-796D-3E733B71839E}"/>
              </a:ext>
            </a:extLst>
          </p:cNvPr>
          <p:cNvCxnSpPr>
            <a:cxnSpLocks/>
          </p:cNvCxnSpPr>
          <p:nvPr userDrawn="1"/>
        </p:nvCxnSpPr>
        <p:spPr>
          <a:xfrm>
            <a:off x="980876" y="3219434"/>
            <a:ext cx="25390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D0F604-CA1F-0669-2E3C-6AA4B801DD0A}"/>
              </a:ext>
            </a:extLst>
          </p:cNvPr>
          <p:cNvCxnSpPr>
            <a:cxnSpLocks/>
          </p:cNvCxnSpPr>
          <p:nvPr userDrawn="1"/>
        </p:nvCxnSpPr>
        <p:spPr>
          <a:xfrm>
            <a:off x="3712787" y="3219434"/>
            <a:ext cx="25390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5C2D500-9154-9D1F-C8A9-0D0517B59B3D}"/>
              </a:ext>
            </a:extLst>
          </p:cNvPr>
          <p:cNvCxnSpPr>
            <a:cxnSpLocks/>
          </p:cNvCxnSpPr>
          <p:nvPr userDrawn="1"/>
        </p:nvCxnSpPr>
        <p:spPr>
          <a:xfrm>
            <a:off x="6467276" y="3219434"/>
            <a:ext cx="25390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C5160B4-2EED-FD55-FFE7-F8A092B935B7}"/>
              </a:ext>
            </a:extLst>
          </p:cNvPr>
          <p:cNvCxnSpPr>
            <a:cxnSpLocks/>
          </p:cNvCxnSpPr>
          <p:nvPr userDrawn="1"/>
        </p:nvCxnSpPr>
        <p:spPr>
          <a:xfrm>
            <a:off x="9187898" y="3219434"/>
            <a:ext cx="25390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ext Placeholder 3">
            <a:extLst>
              <a:ext uri="{FF2B5EF4-FFF2-40B4-BE49-F238E27FC236}">
                <a16:creationId xmlns:a16="http://schemas.microsoft.com/office/drawing/2014/main" id="{ACEB21BC-21F4-9D49-0387-C87A447C1FAA}"/>
              </a:ext>
            </a:extLst>
          </p:cNvPr>
          <p:cNvSpPr>
            <a:spLocks noGrp="1"/>
          </p:cNvSpPr>
          <p:nvPr>
            <p:ph type="body" sz="quarter" idx="22" hasCustomPrompt="1"/>
          </p:nvPr>
        </p:nvSpPr>
        <p:spPr>
          <a:xfrm>
            <a:off x="991699" y="2077152"/>
            <a:ext cx="2528249"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0" name="Text Placeholder 3">
            <a:extLst>
              <a:ext uri="{FF2B5EF4-FFF2-40B4-BE49-F238E27FC236}">
                <a16:creationId xmlns:a16="http://schemas.microsoft.com/office/drawing/2014/main" id="{85DCE979-2646-9A6E-BBB2-970179C136FF}"/>
              </a:ext>
            </a:extLst>
          </p:cNvPr>
          <p:cNvSpPr>
            <a:spLocks noGrp="1"/>
          </p:cNvSpPr>
          <p:nvPr>
            <p:ph type="body" sz="quarter" idx="23" hasCustomPrompt="1"/>
          </p:nvPr>
        </p:nvSpPr>
        <p:spPr>
          <a:xfrm>
            <a:off x="3712321" y="2077152"/>
            <a:ext cx="2528249"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1" name="Text Placeholder 3">
            <a:extLst>
              <a:ext uri="{FF2B5EF4-FFF2-40B4-BE49-F238E27FC236}">
                <a16:creationId xmlns:a16="http://schemas.microsoft.com/office/drawing/2014/main" id="{A0F17997-C88B-CC9B-4471-FD928534E2E9}"/>
              </a:ext>
            </a:extLst>
          </p:cNvPr>
          <p:cNvSpPr>
            <a:spLocks noGrp="1"/>
          </p:cNvSpPr>
          <p:nvPr>
            <p:ph type="body" sz="quarter" idx="24" hasCustomPrompt="1"/>
          </p:nvPr>
        </p:nvSpPr>
        <p:spPr>
          <a:xfrm>
            <a:off x="6466810" y="2077152"/>
            <a:ext cx="2528249"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2" name="Text Placeholder 3">
            <a:extLst>
              <a:ext uri="{FF2B5EF4-FFF2-40B4-BE49-F238E27FC236}">
                <a16:creationId xmlns:a16="http://schemas.microsoft.com/office/drawing/2014/main" id="{4787DC20-676B-B7E2-16D2-8D4A989B8993}"/>
              </a:ext>
            </a:extLst>
          </p:cNvPr>
          <p:cNvSpPr>
            <a:spLocks noGrp="1"/>
          </p:cNvSpPr>
          <p:nvPr>
            <p:ph type="body" sz="quarter" idx="25" hasCustomPrompt="1"/>
          </p:nvPr>
        </p:nvSpPr>
        <p:spPr>
          <a:xfrm>
            <a:off x="9187432" y="2077152"/>
            <a:ext cx="2528249"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 name="Slide Number Placeholder 4">
            <a:extLst>
              <a:ext uri="{FF2B5EF4-FFF2-40B4-BE49-F238E27FC236}">
                <a16:creationId xmlns:a16="http://schemas.microsoft.com/office/drawing/2014/main" id="{5587C790-D6C0-D378-FD8E-5C267613C46A}"/>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4" name="Picture 3" descr="A blue and white checkered flag&#10;&#10;Description automatically generated">
            <a:extLst>
              <a:ext uri="{FF2B5EF4-FFF2-40B4-BE49-F238E27FC236}">
                <a16:creationId xmlns:a16="http://schemas.microsoft.com/office/drawing/2014/main" id="{3604DA33-9E99-4A29-62B7-894EB4019BAB}"/>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5" name="Picture 4">
            <a:extLst>
              <a:ext uri="{FF2B5EF4-FFF2-40B4-BE49-F238E27FC236}">
                <a16:creationId xmlns:a16="http://schemas.microsoft.com/office/drawing/2014/main" id="{347C5FBF-6C70-243B-0721-B74A98859A27}"/>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5" name="Rectangle 14">
            <a:extLst>
              <a:ext uri="{FF2B5EF4-FFF2-40B4-BE49-F238E27FC236}">
                <a16:creationId xmlns:a16="http://schemas.microsoft.com/office/drawing/2014/main" id="{3284C8EE-16B5-EA52-9A98-72533E9D8D43}"/>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6" name="Rectangle 15">
            <a:extLst>
              <a:ext uri="{FF2B5EF4-FFF2-40B4-BE49-F238E27FC236}">
                <a16:creationId xmlns:a16="http://schemas.microsoft.com/office/drawing/2014/main" id="{0971631E-8636-E450-B3CE-46E0E4C0A8DB}"/>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78031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 State Map">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Pennsylvania State Map</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334209" y="1923854"/>
            <a:ext cx="2415865" cy="2175458"/>
          </a:xfrm>
        </p:spPr>
        <p:txBody>
          <a:bodyPr lIns="0" rIns="0">
            <a:normAutofit/>
          </a:bodyPr>
          <a:lstStyle>
            <a:lvl1pPr marL="0" indent="0">
              <a:buNone/>
              <a:defRPr sz="2000" b="1"/>
            </a:lvl1pPr>
            <a:lvl2pPr marL="457200" indent="0">
              <a:buNone/>
              <a:defRPr sz="1800"/>
            </a:lvl2pPr>
            <a:lvl3pPr marL="914400" indent="0">
              <a:buNone/>
              <a:defRPr sz="1800"/>
            </a:lvl3pPr>
          </a:lstStyle>
          <a:p>
            <a:pPr lvl="0"/>
            <a:r>
              <a:rPr lang="en-US"/>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descr="A blue map with white text&#10;&#10;Description automatically generated">
            <a:extLst>
              <a:ext uri="{FF2B5EF4-FFF2-40B4-BE49-F238E27FC236}">
                <a16:creationId xmlns:a16="http://schemas.microsoft.com/office/drawing/2014/main" id="{89F00AF4-5EA3-85A6-C75A-9F7866445B82}"/>
              </a:ext>
            </a:extLst>
          </p:cNvPr>
          <p:cNvPicPr>
            <a:picLocks noChangeAspect="1"/>
          </p:cNvPicPr>
          <p:nvPr userDrawn="1"/>
        </p:nvPicPr>
        <p:blipFill>
          <a:blip r:embed="rId3"/>
          <a:stretch>
            <a:fillRect/>
          </a:stretch>
        </p:blipFill>
        <p:spPr>
          <a:xfrm>
            <a:off x="416690" y="1314940"/>
            <a:ext cx="8783733" cy="4940850"/>
          </a:xfrm>
          <a:prstGeom prst="rect">
            <a:avLst/>
          </a:prstGeom>
        </p:spPr>
      </p:pic>
      <p:sp>
        <p:nvSpPr>
          <p:cNvPr id="2" name="Slide Number Placeholder 4">
            <a:extLst>
              <a:ext uri="{FF2B5EF4-FFF2-40B4-BE49-F238E27FC236}">
                <a16:creationId xmlns:a16="http://schemas.microsoft.com/office/drawing/2014/main" id="{C996C664-A7F6-3D94-5037-21943AD9C832}"/>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3" name="Picture 2" descr="A blue and white checkered flag&#10;&#10;Description automatically generated">
            <a:extLst>
              <a:ext uri="{FF2B5EF4-FFF2-40B4-BE49-F238E27FC236}">
                <a16:creationId xmlns:a16="http://schemas.microsoft.com/office/drawing/2014/main" id="{05F0E620-3733-EF2C-D737-289548BF80FF}"/>
              </a:ext>
            </a:extLst>
          </p:cNvPr>
          <p:cNvPicPr>
            <a:picLocks noChangeAspect="1"/>
          </p:cNvPicPr>
          <p:nvPr userDrawn="1"/>
        </p:nvPicPr>
        <p:blipFill>
          <a:blip r:embed="rId4"/>
          <a:stretch>
            <a:fillRect/>
          </a:stretch>
        </p:blipFill>
        <p:spPr>
          <a:xfrm>
            <a:off x="277792" y="0"/>
            <a:ext cx="277793" cy="277793"/>
          </a:xfrm>
          <a:prstGeom prst="rect">
            <a:avLst/>
          </a:prstGeom>
        </p:spPr>
      </p:pic>
      <p:pic>
        <p:nvPicPr>
          <p:cNvPr id="5" name="Picture 4">
            <a:extLst>
              <a:ext uri="{FF2B5EF4-FFF2-40B4-BE49-F238E27FC236}">
                <a16:creationId xmlns:a16="http://schemas.microsoft.com/office/drawing/2014/main" id="{826CF825-D86C-A889-D7D5-C4F90DD2AB21}"/>
              </a:ext>
            </a:extLst>
          </p:cNvPr>
          <p:cNvPicPr>
            <a:picLocks noChangeAspect="1"/>
          </p:cNvPicPr>
          <p:nvPr userDrawn="1"/>
        </p:nvPicPr>
        <p:blipFill>
          <a:blip r:embed="rId5"/>
          <a:srcRect/>
          <a:stretch/>
        </p:blipFill>
        <p:spPr>
          <a:xfrm>
            <a:off x="8937523" y="6461313"/>
            <a:ext cx="396687" cy="396687"/>
          </a:xfrm>
          <a:prstGeom prst="rect">
            <a:avLst/>
          </a:prstGeom>
        </p:spPr>
      </p:pic>
      <p:sp>
        <p:nvSpPr>
          <p:cNvPr id="9" name="Rectangle 8">
            <a:extLst>
              <a:ext uri="{FF2B5EF4-FFF2-40B4-BE49-F238E27FC236}">
                <a16:creationId xmlns:a16="http://schemas.microsoft.com/office/drawing/2014/main" id="{3E96959F-3F2C-873A-5E7D-D95CD4D85987}"/>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0" name="Rectangle 9">
            <a:extLst>
              <a:ext uri="{FF2B5EF4-FFF2-40B4-BE49-F238E27FC236}">
                <a16:creationId xmlns:a16="http://schemas.microsoft.com/office/drawing/2014/main" id="{59456B25-B9F5-3773-9E05-EBD8703CB25C}"/>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32635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White Thank You">
    <p:bg>
      <p:bgPr>
        <a:solidFill>
          <a:schemeClr val="bg1"/>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6" y="5115072"/>
            <a:ext cx="10758377"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err="1"/>
              <a:t>www.urlgoeshere.com</a:t>
            </a: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6" y="1953809"/>
            <a:ext cx="10757719" cy="249299"/>
          </a:xfrm>
        </p:spPr>
        <p:txBody>
          <a:bodyPr wrap="square" lIns="0" tIns="0" rIns="0" bIns="0">
            <a:noAutofit/>
          </a:bodyPr>
          <a:lstStyle>
            <a:lvl1pPr marL="0" indent="0" algn="l">
              <a:buFontTx/>
              <a:buNone/>
              <a:defRPr sz="16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2485674"/>
            <a:ext cx="10757719" cy="1666936"/>
          </a:xfrm>
        </p:spPr>
        <p:txBody>
          <a:bodyPr lIns="0" rIns="0">
            <a:normAutofit/>
          </a:bodyPr>
          <a:lstStyle>
            <a:lvl1pPr marL="0" indent="0" algn="l">
              <a:lnSpc>
                <a:spcPts val="5600"/>
              </a:lnSpc>
              <a:buFontTx/>
              <a:buNone/>
              <a:defRPr sz="6000" b="1">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Thank you.</a:t>
            </a:r>
          </a:p>
        </p:txBody>
      </p:sp>
      <p:pic>
        <p:nvPicPr>
          <p:cNvPr id="31" name="Picture 30">
            <a:extLst>
              <a:ext uri="{FF2B5EF4-FFF2-40B4-BE49-F238E27FC236}">
                <a16:creationId xmlns:a16="http://schemas.microsoft.com/office/drawing/2014/main" id="{4275037A-211A-0260-E975-502EF3457506}"/>
              </a:ext>
            </a:extLst>
          </p:cNvPr>
          <p:cNvPicPr>
            <a:picLocks noChangeAspect="1"/>
          </p:cNvPicPr>
          <p:nvPr userDrawn="1"/>
        </p:nvPicPr>
        <p:blipFill>
          <a:blip r:embed="rId2"/>
          <a:srcRect/>
          <a:stretch/>
        </p:blipFill>
        <p:spPr>
          <a:xfrm>
            <a:off x="9620877" y="362275"/>
            <a:ext cx="1851338" cy="748649"/>
          </a:xfrm>
          <a:prstGeom prst="rect">
            <a:avLst/>
          </a:prstGeom>
        </p:spPr>
      </p:pic>
      <p:sp>
        <p:nvSpPr>
          <p:cNvPr id="9" name="Rectangle 8">
            <a:extLst>
              <a:ext uri="{FF2B5EF4-FFF2-40B4-BE49-F238E27FC236}">
                <a16:creationId xmlns:a16="http://schemas.microsoft.com/office/drawing/2014/main" id="{77D45C94-FB22-DB67-8B12-BA7FC3BF71BF}"/>
              </a:ext>
            </a:extLst>
          </p:cNvPr>
          <p:cNvSpPr/>
          <p:nvPr userDrawn="1"/>
        </p:nvSpPr>
        <p:spPr>
          <a:xfrm>
            <a:off x="0" y="276932"/>
            <a:ext cx="277792" cy="63007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Rectangle 1">
            <a:extLst>
              <a:ext uri="{FF2B5EF4-FFF2-40B4-BE49-F238E27FC236}">
                <a16:creationId xmlns:a16="http://schemas.microsoft.com/office/drawing/2014/main" id="{C80252D5-EE17-72EF-BB70-A64AACC24DEE}"/>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A89B169-7AA1-0AE3-A738-B266F8D2D807}"/>
              </a:ext>
            </a:extLst>
          </p:cNvPr>
          <p:cNvSpPr/>
          <p:nvPr userDrawn="1"/>
        </p:nvSpPr>
        <p:spPr>
          <a:xfrm>
            <a:off x="11914206" y="6580206"/>
            <a:ext cx="277794" cy="27779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checkered flag&#10;&#10;Description automatically generated">
            <a:extLst>
              <a:ext uri="{FF2B5EF4-FFF2-40B4-BE49-F238E27FC236}">
                <a16:creationId xmlns:a16="http://schemas.microsoft.com/office/drawing/2014/main" id="{E7BBC2DF-BC4A-D79C-DCF6-9F42DA8B391C}"/>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7" name="Picture 6" descr="A yellow and white squares&#10;&#10;Description automatically generated">
            <a:extLst>
              <a:ext uri="{FF2B5EF4-FFF2-40B4-BE49-F238E27FC236}">
                <a16:creationId xmlns:a16="http://schemas.microsoft.com/office/drawing/2014/main" id="{638A24B0-6E1E-DCEE-258F-F85CC34C5C49}"/>
              </a:ext>
            </a:extLst>
          </p:cNvPr>
          <p:cNvPicPr>
            <a:picLocks noChangeAspect="1"/>
          </p:cNvPicPr>
          <p:nvPr userDrawn="1"/>
        </p:nvPicPr>
        <p:blipFill>
          <a:blip r:embed="rId4"/>
          <a:stretch>
            <a:fillRect/>
          </a:stretch>
        </p:blipFill>
        <p:spPr>
          <a:xfrm>
            <a:off x="11795313" y="6183518"/>
            <a:ext cx="396687" cy="396687"/>
          </a:xfrm>
          <a:prstGeom prst="rect">
            <a:avLst/>
          </a:prstGeom>
        </p:spPr>
      </p:pic>
    </p:spTree>
    <p:extLst>
      <p:ext uri="{BB962C8B-B14F-4D97-AF65-F5344CB8AC3E}">
        <p14:creationId xmlns:p14="http://schemas.microsoft.com/office/powerpoint/2010/main" val="13167843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Blue Questions">
    <p:bg>
      <p:bgPr>
        <a:solidFill>
          <a:srgbClr val="0035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80848"/>
            <a:ext cx="10757719" cy="948148"/>
          </a:xfrm>
        </p:spPr>
        <p:txBody>
          <a:bodyPr lIns="0" rIns="0">
            <a:normAutofit/>
          </a:bodyPr>
          <a:lstStyle>
            <a:lvl1pPr marL="0" indent="0" algn="l">
              <a:lnSpc>
                <a:spcPts val="5600"/>
              </a:lnSpc>
              <a:buFontTx/>
              <a:buNone/>
              <a:defRPr sz="60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Questions?</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l">
              <a:buFontTx/>
              <a:buNone/>
              <a:defRPr sz="2000" b="1">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err="1"/>
              <a:t>www.urlgoeshere.com</a:t>
            </a: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65617"/>
            <a:ext cx="10757718" cy="249299"/>
          </a:xfrm>
        </p:spPr>
        <p:txBody>
          <a:bodyPr wrap="square" lIns="0" tIns="0" rIns="0" bIns="0">
            <a:noAutofit/>
          </a:bodyPr>
          <a:lstStyle>
            <a:lvl1pPr marL="0" indent="0" algn="l">
              <a:buFontTx/>
              <a:buNone/>
              <a:defRPr sz="1600" b="0">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a:p>
            <a:pPr lvl="0"/>
            <a:endParaRPr lang="en-US"/>
          </a:p>
        </p:txBody>
      </p:sp>
      <p:cxnSp>
        <p:nvCxnSpPr>
          <p:cNvPr id="21" name="Straight Connector 20">
            <a:extLst>
              <a:ext uri="{FF2B5EF4-FFF2-40B4-BE49-F238E27FC236}">
                <a16:creationId xmlns:a16="http://schemas.microsoft.com/office/drawing/2014/main" id="{E31010F5-3AE2-BE59-8F60-AC6E8F9FB14B}"/>
              </a:ext>
            </a:extLst>
          </p:cNvPr>
          <p:cNvCxnSpPr>
            <a:cxnSpLocks/>
          </p:cNvCxnSpPr>
          <p:nvPr userDrawn="1"/>
        </p:nvCxnSpPr>
        <p:spPr>
          <a:xfrm>
            <a:off x="980876" y="3428996"/>
            <a:ext cx="2546095" cy="0"/>
          </a:xfrm>
          <a:prstGeom prst="line">
            <a:avLst/>
          </a:prstGeom>
          <a:ln w="50800" cap="flat">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6FB7554F-6CD8-D5F1-1C82-1445CAE97132}"/>
              </a:ext>
            </a:extLst>
          </p:cNvPr>
          <p:cNvPicPr>
            <a:picLocks noChangeAspect="1"/>
          </p:cNvPicPr>
          <p:nvPr userDrawn="1"/>
        </p:nvPicPr>
        <p:blipFill>
          <a:blip r:embed="rId2"/>
          <a:srcRect/>
          <a:stretch/>
        </p:blipFill>
        <p:spPr>
          <a:xfrm>
            <a:off x="9619957" y="362275"/>
            <a:ext cx="1853179" cy="748648"/>
          </a:xfrm>
          <a:prstGeom prst="rect">
            <a:avLst/>
          </a:prstGeom>
        </p:spPr>
      </p:pic>
      <p:pic>
        <p:nvPicPr>
          <p:cNvPr id="2" name="Picture 1">
            <a:extLst>
              <a:ext uri="{FF2B5EF4-FFF2-40B4-BE49-F238E27FC236}">
                <a16:creationId xmlns:a16="http://schemas.microsoft.com/office/drawing/2014/main" id="{BC4CC0A7-F07D-EBD8-DDE5-D3FF01303006}"/>
              </a:ext>
            </a:extLst>
          </p:cNvPr>
          <p:cNvPicPr>
            <a:picLocks noChangeAspect="1"/>
          </p:cNvPicPr>
          <p:nvPr userDrawn="1"/>
        </p:nvPicPr>
        <p:blipFill>
          <a:blip r:embed="rId3"/>
          <a:srcRect/>
          <a:stretch/>
        </p:blipFill>
        <p:spPr>
          <a:xfrm>
            <a:off x="277792" y="1607"/>
            <a:ext cx="277793" cy="277793"/>
          </a:xfrm>
          <a:prstGeom prst="rect">
            <a:avLst/>
          </a:prstGeom>
        </p:spPr>
      </p:pic>
      <p:pic>
        <p:nvPicPr>
          <p:cNvPr id="3" name="Picture 2">
            <a:extLst>
              <a:ext uri="{FF2B5EF4-FFF2-40B4-BE49-F238E27FC236}">
                <a16:creationId xmlns:a16="http://schemas.microsoft.com/office/drawing/2014/main" id="{BCDFC990-FDD5-4574-AA8A-D1DA181F93AF}"/>
              </a:ext>
            </a:extLst>
          </p:cNvPr>
          <p:cNvPicPr>
            <a:picLocks noChangeAspect="1"/>
          </p:cNvPicPr>
          <p:nvPr userDrawn="1"/>
        </p:nvPicPr>
        <p:blipFill>
          <a:blip r:embed="rId3"/>
          <a:srcRect/>
          <a:stretch/>
        </p:blipFill>
        <p:spPr>
          <a:xfrm>
            <a:off x="11795313" y="6183518"/>
            <a:ext cx="396687" cy="396687"/>
          </a:xfrm>
          <a:prstGeom prst="rect">
            <a:avLst/>
          </a:prstGeom>
        </p:spPr>
      </p:pic>
      <p:sp>
        <p:nvSpPr>
          <p:cNvPr id="6" name="Rectangle 5">
            <a:extLst>
              <a:ext uri="{FF2B5EF4-FFF2-40B4-BE49-F238E27FC236}">
                <a16:creationId xmlns:a16="http://schemas.microsoft.com/office/drawing/2014/main" id="{7B03A0DC-9489-EA9B-34E8-069F06B0AF0A}"/>
              </a:ext>
            </a:extLst>
          </p:cNvPr>
          <p:cNvSpPr/>
          <p:nvPr userDrawn="1"/>
        </p:nvSpPr>
        <p:spPr>
          <a:xfrm>
            <a:off x="0" y="276932"/>
            <a:ext cx="277792" cy="63007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Rectangle 12">
            <a:extLst>
              <a:ext uri="{FF2B5EF4-FFF2-40B4-BE49-F238E27FC236}">
                <a16:creationId xmlns:a16="http://schemas.microsoft.com/office/drawing/2014/main" id="{7C8A5963-63B1-659E-6168-44AD14199691}"/>
              </a:ext>
            </a:extLst>
          </p:cNvPr>
          <p:cNvSpPr/>
          <p:nvPr userDrawn="1"/>
        </p:nvSpPr>
        <p:spPr>
          <a:xfrm>
            <a:off x="0" y="0"/>
            <a:ext cx="277794" cy="276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89013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Gold Thank You">
    <p:bg>
      <p:bgPr>
        <a:solidFill>
          <a:schemeClr val="accent2"/>
        </a:solidFill>
        <a:effectLst/>
      </p:bgPr>
    </p:bg>
    <p:spTree>
      <p:nvGrpSpPr>
        <p:cNvPr id="1" name=""/>
        <p:cNvGrpSpPr/>
        <p:nvPr/>
      </p:nvGrpSpPr>
      <p:grpSpPr>
        <a:xfrm>
          <a:off x="0" y="0"/>
          <a:ext cx="0" cy="0"/>
          <a:chOff x="0" y="0"/>
          <a:chExt cx="0" cy="0"/>
        </a:xfrm>
      </p:grpSpPr>
      <p:pic>
        <p:nvPicPr>
          <p:cNvPr id="24" name="Picture 23" descr="A yellow surface with a black border&#10;&#10;Description automatically generated with medium confidence">
            <a:extLst>
              <a:ext uri="{FF2B5EF4-FFF2-40B4-BE49-F238E27FC236}">
                <a16:creationId xmlns:a16="http://schemas.microsoft.com/office/drawing/2014/main" id="{1D5C38DC-3007-7244-816B-56782237BE61}"/>
              </a:ext>
            </a:extLst>
          </p:cNvPr>
          <p:cNvPicPr>
            <a:picLocks noChangeAspect="1"/>
          </p:cNvPicPr>
          <p:nvPr userDrawn="1"/>
        </p:nvPicPr>
        <p:blipFill rotWithShape="1">
          <a:blip r:embed="rId2"/>
          <a:srcRect t="45522"/>
          <a:stretch/>
        </p:blipFill>
        <p:spPr>
          <a:xfrm>
            <a:off x="138896" y="4630706"/>
            <a:ext cx="12053104" cy="1947023"/>
          </a:xfrm>
          <a:prstGeom prst="rect">
            <a:avLst/>
          </a:prstGeom>
        </p:spPr>
      </p:pic>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6" y="5115072"/>
            <a:ext cx="10758377"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err="1"/>
              <a:t>www.urlgoeshere.com</a:t>
            </a: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6" y="1953809"/>
            <a:ext cx="10757719" cy="249299"/>
          </a:xfrm>
        </p:spPr>
        <p:txBody>
          <a:bodyPr wrap="square" lIns="0" tIns="0" rIns="0" bIns="0">
            <a:noAutofit/>
          </a:bodyPr>
          <a:lstStyle>
            <a:lvl1pPr marL="0" indent="0" algn="l">
              <a:buFontTx/>
              <a:buNone/>
              <a:defRPr sz="16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2485674"/>
            <a:ext cx="10757719" cy="1666936"/>
          </a:xfrm>
        </p:spPr>
        <p:txBody>
          <a:bodyPr lIns="0" rIns="0">
            <a:normAutofit/>
          </a:bodyPr>
          <a:lstStyle>
            <a:lvl1pPr marL="0" indent="0" algn="l">
              <a:lnSpc>
                <a:spcPts val="5600"/>
              </a:lnSpc>
              <a:buFontTx/>
              <a:buNone/>
              <a:defRPr sz="6000" b="1">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Thank you.</a:t>
            </a:r>
          </a:p>
        </p:txBody>
      </p:sp>
      <p:pic>
        <p:nvPicPr>
          <p:cNvPr id="31" name="Picture 30">
            <a:extLst>
              <a:ext uri="{FF2B5EF4-FFF2-40B4-BE49-F238E27FC236}">
                <a16:creationId xmlns:a16="http://schemas.microsoft.com/office/drawing/2014/main" id="{4275037A-211A-0260-E975-502EF3457506}"/>
              </a:ext>
            </a:extLst>
          </p:cNvPr>
          <p:cNvPicPr>
            <a:picLocks noChangeAspect="1"/>
          </p:cNvPicPr>
          <p:nvPr userDrawn="1"/>
        </p:nvPicPr>
        <p:blipFill>
          <a:blip r:embed="rId3"/>
          <a:srcRect/>
          <a:stretch/>
        </p:blipFill>
        <p:spPr>
          <a:xfrm>
            <a:off x="9620877" y="362275"/>
            <a:ext cx="1851338" cy="748649"/>
          </a:xfrm>
          <a:prstGeom prst="rect">
            <a:avLst/>
          </a:prstGeom>
        </p:spPr>
      </p:pic>
      <p:pic>
        <p:nvPicPr>
          <p:cNvPr id="3" name="Picture 2">
            <a:extLst>
              <a:ext uri="{FF2B5EF4-FFF2-40B4-BE49-F238E27FC236}">
                <a16:creationId xmlns:a16="http://schemas.microsoft.com/office/drawing/2014/main" id="{33B684C4-7AF4-5F90-62B2-6406750E9A67}"/>
              </a:ext>
            </a:extLst>
          </p:cNvPr>
          <p:cNvPicPr>
            <a:picLocks noChangeAspect="1"/>
          </p:cNvPicPr>
          <p:nvPr userDrawn="1"/>
        </p:nvPicPr>
        <p:blipFill>
          <a:blip r:embed="rId4"/>
          <a:srcRect/>
          <a:stretch/>
        </p:blipFill>
        <p:spPr>
          <a:xfrm>
            <a:off x="277792" y="1607"/>
            <a:ext cx="277793" cy="277793"/>
          </a:xfrm>
          <a:prstGeom prst="rect">
            <a:avLst/>
          </a:prstGeom>
        </p:spPr>
      </p:pic>
      <p:pic>
        <p:nvPicPr>
          <p:cNvPr id="4" name="Picture 3">
            <a:extLst>
              <a:ext uri="{FF2B5EF4-FFF2-40B4-BE49-F238E27FC236}">
                <a16:creationId xmlns:a16="http://schemas.microsoft.com/office/drawing/2014/main" id="{317A2DD4-5569-DCE6-8C65-0252143A76BD}"/>
              </a:ext>
            </a:extLst>
          </p:cNvPr>
          <p:cNvPicPr>
            <a:picLocks noChangeAspect="1"/>
          </p:cNvPicPr>
          <p:nvPr userDrawn="1"/>
        </p:nvPicPr>
        <p:blipFill>
          <a:blip r:embed="rId4"/>
          <a:srcRect/>
          <a:stretch/>
        </p:blipFill>
        <p:spPr>
          <a:xfrm>
            <a:off x="11795313" y="6183519"/>
            <a:ext cx="396687" cy="396687"/>
          </a:xfrm>
          <a:prstGeom prst="rect">
            <a:avLst/>
          </a:prstGeom>
        </p:spPr>
      </p:pic>
      <p:sp>
        <p:nvSpPr>
          <p:cNvPr id="9" name="Rectangle 8">
            <a:extLst>
              <a:ext uri="{FF2B5EF4-FFF2-40B4-BE49-F238E27FC236}">
                <a16:creationId xmlns:a16="http://schemas.microsoft.com/office/drawing/2014/main" id="{77D45C94-FB22-DB67-8B12-BA7FC3BF71BF}"/>
              </a:ext>
            </a:extLst>
          </p:cNvPr>
          <p:cNvSpPr/>
          <p:nvPr userDrawn="1"/>
        </p:nvSpPr>
        <p:spPr>
          <a:xfrm>
            <a:off x="0" y="276932"/>
            <a:ext cx="277792" cy="6300797"/>
          </a:xfrm>
          <a:prstGeom prst="rect">
            <a:avLst/>
          </a:prstGeom>
          <a:solidFill>
            <a:srgbClr val="003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Rectangle 12">
            <a:extLst>
              <a:ext uri="{FF2B5EF4-FFF2-40B4-BE49-F238E27FC236}">
                <a16:creationId xmlns:a16="http://schemas.microsoft.com/office/drawing/2014/main" id="{7D77EF01-9B43-B49F-0496-4371143CFBA0}"/>
              </a:ext>
            </a:extLst>
          </p:cNvPr>
          <p:cNvSpPr/>
          <p:nvPr userDrawn="1"/>
        </p:nvSpPr>
        <p:spPr>
          <a:xfrm>
            <a:off x="0" y="0"/>
            <a:ext cx="277794" cy="276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8213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Whit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AB57D5-15A0-E41D-7E0D-BA7AA53223AC}"/>
              </a:ext>
            </a:extLst>
          </p:cNvPr>
          <p:cNvSpPr/>
          <p:nvPr userDrawn="1"/>
        </p:nvSpPr>
        <p:spPr>
          <a:xfrm rot="5400000">
            <a:off x="5957103" y="900897"/>
            <a:ext cx="277792" cy="1163641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3">
            <a:extLst>
              <a:ext uri="{FF2B5EF4-FFF2-40B4-BE49-F238E27FC236}">
                <a16:creationId xmlns:a16="http://schemas.microsoft.com/office/drawing/2014/main" id="{13C50966-A99F-798D-C58F-0D9886F67402}"/>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ctr">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err="1"/>
              <a:t>www.urlgoeshere.com</a:t>
            </a:r>
            <a:endParaRPr lang="en-US"/>
          </a:p>
        </p:txBody>
      </p:sp>
      <p:sp>
        <p:nvSpPr>
          <p:cNvPr id="4" name="Text Placeholder 13">
            <a:extLst>
              <a:ext uri="{FF2B5EF4-FFF2-40B4-BE49-F238E27FC236}">
                <a16:creationId xmlns:a16="http://schemas.microsoft.com/office/drawing/2014/main" id="{626E00A5-2C40-95C5-F409-73F2D3F39934}"/>
              </a:ext>
            </a:extLst>
          </p:cNvPr>
          <p:cNvSpPr>
            <a:spLocks noGrp="1"/>
          </p:cNvSpPr>
          <p:nvPr>
            <p:ph type="body" sz="quarter" idx="14" hasCustomPrompt="1"/>
          </p:nvPr>
        </p:nvSpPr>
        <p:spPr>
          <a:xfrm>
            <a:off x="992027" y="4741122"/>
            <a:ext cx="10757718" cy="249299"/>
          </a:xfrm>
        </p:spPr>
        <p:txBody>
          <a:bodyPr wrap="square" lIns="0" tIns="0" rIns="0" bIns="0">
            <a:noAutofit/>
          </a:bodyPr>
          <a:lstStyle>
            <a:lvl1pPr marL="0" indent="0" algn="ctr">
              <a:buFontTx/>
              <a:buNone/>
              <a:defRPr sz="16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a:p>
            <a:pPr lvl="0"/>
            <a:endParaRPr lang="en-US"/>
          </a:p>
        </p:txBody>
      </p:sp>
      <p:pic>
        <p:nvPicPr>
          <p:cNvPr id="5" name="Picture 4">
            <a:extLst>
              <a:ext uri="{FF2B5EF4-FFF2-40B4-BE49-F238E27FC236}">
                <a16:creationId xmlns:a16="http://schemas.microsoft.com/office/drawing/2014/main" id="{B1CF8824-230E-A55C-8536-05C488C109E9}"/>
              </a:ext>
            </a:extLst>
          </p:cNvPr>
          <p:cNvPicPr>
            <a:picLocks noChangeAspect="1"/>
          </p:cNvPicPr>
          <p:nvPr userDrawn="1"/>
        </p:nvPicPr>
        <p:blipFill>
          <a:blip r:embed="rId2"/>
          <a:srcRect/>
          <a:stretch/>
        </p:blipFill>
        <p:spPr>
          <a:xfrm>
            <a:off x="2289051" y="1410529"/>
            <a:ext cx="7613896" cy="2367446"/>
          </a:xfrm>
          <a:prstGeom prst="rect">
            <a:avLst/>
          </a:prstGeom>
        </p:spPr>
      </p:pic>
      <p:sp>
        <p:nvSpPr>
          <p:cNvPr id="15" name="Rectangle 14">
            <a:extLst>
              <a:ext uri="{FF2B5EF4-FFF2-40B4-BE49-F238E27FC236}">
                <a16:creationId xmlns:a16="http://schemas.microsoft.com/office/drawing/2014/main" id="{E11012CB-6557-8DFA-EBD7-51B806C2DD5B}"/>
              </a:ext>
            </a:extLst>
          </p:cNvPr>
          <p:cNvSpPr/>
          <p:nvPr userDrawn="1"/>
        </p:nvSpPr>
        <p:spPr>
          <a:xfrm>
            <a:off x="0" y="276932"/>
            <a:ext cx="277792" cy="63007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Rectangle 1">
            <a:extLst>
              <a:ext uri="{FF2B5EF4-FFF2-40B4-BE49-F238E27FC236}">
                <a16:creationId xmlns:a16="http://schemas.microsoft.com/office/drawing/2014/main" id="{1F2EAE99-90F0-51B9-78DA-406FBD76CBBC}"/>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5A385E-3D46-CD82-151A-810BEDD2C966}"/>
              </a:ext>
            </a:extLst>
          </p:cNvPr>
          <p:cNvSpPr/>
          <p:nvPr userDrawn="1"/>
        </p:nvSpPr>
        <p:spPr>
          <a:xfrm>
            <a:off x="11914206" y="6580206"/>
            <a:ext cx="277794" cy="27779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checkered flag&#10;&#10;Description automatically generated">
            <a:extLst>
              <a:ext uri="{FF2B5EF4-FFF2-40B4-BE49-F238E27FC236}">
                <a16:creationId xmlns:a16="http://schemas.microsoft.com/office/drawing/2014/main" id="{790B55D0-8469-8BB8-E079-DE201388FBD7}"/>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11" name="Picture 10" descr="A yellow and white squares&#10;&#10;Description automatically generated">
            <a:extLst>
              <a:ext uri="{FF2B5EF4-FFF2-40B4-BE49-F238E27FC236}">
                <a16:creationId xmlns:a16="http://schemas.microsoft.com/office/drawing/2014/main" id="{8F6CAFD0-D584-550D-77DB-83BF26C5349D}"/>
              </a:ext>
            </a:extLst>
          </p:cNvPr>
          <p:cNvPicPr>
            <a:picLocks noChangeAspect="1"/>
          </p:cNvPicPr>
          <p:nvPr userDrawn="1"/>
        </p:nvPicPr>
        <p:blipFill>
          <a:blip r:embed="rId4"/>
          <a:stretch>
            <a:fillRect/>
          </a:stretch>
        </p:blipFill>
        <p:spPr>
          <a:xfrm>
            <a:off x="11795313" y="6183518"/>
            <a:ext cx="396687" cy="396687"/>
          </a:xfrm>
          <a:prstGeom prst="rect">
            <a:avLst/>
          </a:prstGeom>
        </p:spPr>
      </p:pic>
    </p:spTree>
    <p:extLst>
      <p:ext uri="{BB962C8B-B14F-4D97-AF65-F5344CB8AC3E}">
        <p14:creationId xmlns:p14="http://schemas.microsoft.com/office/powerpoint/2010/main" val="4105535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nd Slide Blue">
    <p:bg>
      <p:bgPr>
        <a:solidFill>
          <a:srgbClr val="003594"/>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ctr">
              <a:buFontTx/>
              <a:buNone/>
              <a:defRPr sz="2000" b="1">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err="1"/>
              <a:t>www.urlgoeshere.com</a:t>
            </a: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4741122"/>
            <a:ext cx="10757718" cy="249299"/>
          </a:xfrm>
        </p:spPr>
        <p:txBody>
          <a:bodyPr wrap="square" lIns="0" tIns="0" rIns="0" bIns="0">
            <a:noAutofit/>
          </a:bodyPr>
          <a:lstStyle>
            <a:lvl1pPr marL="0" indent="0" algn="ctr">
              <a:buFontTx/>
              <a:buNone/>
              <a:defRPr sz="16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a:p>
            <a:pPr lvl="0"/>
            <a:endParaRPr lang="en-US"/>
          </a:p>
        </p:txBody>
      </p:sp>
      <p:pic>
        <p:nvPicPr>
          <p:cNvPr id="24" name="Picture 23">
            <a:extLst>
              <a:ext uri="{FF2B5EF4-FFF2-40B4-BE49-F238E27FC236}">
                <a16:creationId xmlns:a16="http://schemas.microsoft.com/office/drawing/2014/main" id="{6FB7554F-6CD8-D5F1-1C82-1445CAE97132}"/>
              </a:ext>
            </a:extLst>
          </p:cNvPr>
          <p:cNvPicPr>
            <a:picLocks noChangeAspect="1"/>
          </p:cNvPicPr>
          <p:nvPr userDrawn="1"/>
        </p:nvPicPr>
        <p:blipFill>
          <a:blip r:embed="rId2"/>
          <a:srcRect/>
          <a:stretch/>
        </p:blipFill>
        <p:spPr>
          <a:xfrm>
            <a:off x="2289046" y="1410529"/>
            <a:ext cx="7613907" cy="2367446"/>
          </a:xfrm>
          <a:prstGeom prst="rect">
            <a:avLst/>
          </a:prstGeom>
        </p:spPr>
      </p:pic>
      <p:pic>
        <p:nvPicPr>
          <p:cNvPr id="2" name="Picture 1">
            <a:extLst>
              <a:ext uri="{FF2B5EF4-FFF2-40B4-BE49-F238E27FC236}">
                <a16:creationId xmlns:a16="http://schemas.microsoft.com/office/drawing/2014/main" id="{5540FFB5-BAAC-BF69-DD00-EB11B442B877}"/>
              </a:ext>
            </a:extLst>
          </p:cNvPr>
          <p:cNvPicPr>
            <a:picLocks noChangeAspect="1"/>
          </p:cNvPicPr>
          <p:nvPr userDrawn="1"/>
        </p:nvPicPr>
        <p:blipFill>
          <a:blip r:embed="rId3"/>
          <a:srcRect/>
          <a:stretch/>
        </p:blipFill>
        <p:spPr>
          <a:xfrm>
            <a:off x="277792" y="1607"/>
            <a:ext cx="277793" cy="277793"/>
          </a:xfrm>
          <a:prstGeom prst="rect">
            <a:avLst/>
          </a:prstGeom>
        </p:spPr>
      </p:pic>
      <p:pic>
        <p:nvPicPr>
          <p:cNvPr id="3" name="Picture 2">
            <a:extLst>
              <a:ext uri="{FF2B5EF4-FFF2-40B4-BE49-F238E27FC236}">
                <a16:creationId xmlns:a16="http://schemas.microsoft.com/office/drawing/2014/main" id="{150C187C-C68E-1872-6C8D-AD800E35DC87}"/>
              </a:ext>
            </a:extLst>
          </p:cNvPr>
          <p:cNvPicPr>
            <a:picLocks noChangeAspect="1"/>
          </p:cNvPicPr>
          <p:nvPr userDrawn="1"/>
        </p:nvPicPr>
        <p:blipFill>
          <a:blip r:embed="rId3"/>
          <a:srcRect/>
          <a:stretch/>
        </p:blipFill>
        <p:spPr>
          <a:xfrm>
            <a:off x="11795313" y="6183518"/>
            <a:ext cx="396687" cy="396687"/>
          </a:xfrm>
          <a:prstGeom prst="rect">
            <a:avLst/>
          </a:prstGeom>
        </p:spPr>
      </p:pic>
      <p:sp>
        <p:nvSpPr>
          <p:cNvPr id="18" name="Rectangle 17">
            <a:extLst>
              <a:ext uri="{FF2B5EF4-FFF2-40B4-BE49-F238E27FC236}">
                <a16:creationId xmlns:a16="http://schemas.microsoft.com/office/drawing/2014/main" id="{468E4196-B801-527E-1869-FE0091EAC022}"/>
              </a:ext>
            </a:extLst>
          </p:cNvPr>
          <p:cNvSpPr/>
          <p:nvPr userDrawn="1"/>
        </p:nvSpPr>
        <p:spPr>
          <a:xfrm>
            <a:off x="0" y="276932"/>
            <a:ext cx="277792" cy="63007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9" name="Rectangle 18">
            <a:extLst>
              <a:ext uri="{FF2B5EF4-FFF2-40B4-BE49-F238E27FC236}">
                <a16:creationId xmlns:a16="http://schemas.microsoft.com/office/drawing/2014/main" id="{BE8547A6-1472-6643-A7C3-0614E3531088}"/>
              </a:ext>
            </a:extLst>
          </p:cNvPr>
          <p:cNvSpPr/>
          <p:nvPr userDrawn="1"/>
        </p:nvSpPr>
        <p:spPr>
          <a:xfrm>
            <a:off x="0" y="0"/>
            <a:ext cx="277794" cy="276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85995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Gold">
    <p:bg>
      <p:bgPr>
        <a:solidFill>
          <a:schemeClr val="accent2"/>
        </a:solidFill>
        <a:effectLst/>
      </p:bgPr>
    </p:bg>
    <p:spTree>
      <p:nvGrpSpPr>
        <p:cNvPr id="1" name=""/>
        <p:cNvGrpSpPr/>
        <p:nvPr/>
      </p:nvGrpSpPr>
      <p:grpSpPr>
        <a:xfrm>
          <a:off x="0" y="0"/>
          <a:ext cx="0" cy="0"/>
          <a:chOff x="0" y="0"/>
          <a:chExt cx="0" cy="0"/>
        </a:xfrm>
      </p:grpSpPr>
      <p:pic>
        <p:nvPicPr>
          <p:cNvPr id="24" name="Picture 23" descr="A yellow surface with a black border&#10;&#10;Description automatically generated with medium confidence">
            <a:extLst>
              <a:ext uri="{FF2B5EF4-FFF2-40B4-BE49-F238E27FC236}">
                <a16:creationId xmlns:a16="http://schemas.microsoft.com/office/drawing/2014/main" id="{1D5C38DC-3007-7244-816B-56782237BE61}"/>
              </a:ext>
            </a:extLst>
          </p:cNvPr>
          <p:cNvPicPr>
            <a:picLocks noChangeAspect="1"/>
          </p:cNvPicPr>
          <p:nvPr userDrawn="1"/>
        </p:nvPicPr>
        <p:blipFill rotWithShape="1">
          <a:blip r:embed="rId2"/>
          <a:srcRect t="45522"/>
          <a:stretch/>
        </p:blipFill>
        <p:spPr>
          <a:xfrm>
            <a:off x="138896" y="4373348"/>
            <a:ext cx="12053104" cy="2205243"/>
          </a:xfrm>
          <a:prstGeom prst="rect">
            <a:avLst/>
          </a:prstGeom>
        </p:spPr>
      </p:pic>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3">
            <a:extLst>
              <a:ext uri="{FF2B5EF4-FFF2-40B4-BE49-F238E27FC236}">
                <a16:creationId xmlns:a16="http://schemas.microsoft.com/office/drawing/2014/main" id="{13C50966-A99F-798D-C58F-0D9886F67402}"/>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ctr">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err="1"/>
              <a:t>www.urlgoeshere.com</a:t>
            </a:r>
            <a:endParaRPr lang="en-US"/>
          </a:p>
        </p:txBody>
      </p:sp>
      <p:sp>
        <p:nvSpPr>
          <p:cNvPr id="4" name="Text Placeholder 13">
            <a:extLst>
              <a:ext uri="{FF2B5EF4-FFF2-40B4-BE49-F238E27FC236}">
                <a16:creationId xmlns:a16="http://schemas.microsoft.com/office/drawing/2014/main" id="{626E00A5-2C40-95C5-F409-73F2D3F39934}"/>
              </a:ext>
            </a:extLst>
          </p:cNvPr>
          <p:cNvSpPr>
            <a:spLocks noGrp="1"/>
          </p:cNvSpPr>
          <p:nvPr>
            <p:ph type="body" sz="quarter" idx="14" hasCustomPrompt="1"/>
          </p:nvPr>
        </p:nvSpPr>
        <p:spPr>
          <a:xfrm>
            <a:off x="992027" y="4741122"/>
            <a:ext cx="10757718" cy="249299"/>
          </a:xfrm>
        </p:spPr>
        <p:txBody>
          <a:bodyPr wrap="square" lIns="0" tIns="0" rIns="0" bIns="0">
            <a:noAutofit/>
          </a:bodyPr>
          <a:lstStyle>
            <a:lvl1pPr marL="0" indent="0" algn="ctr">
              <a:buFontTx/>
              <a:buNone/>
              <a:defRPr sz="16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a:p>
            <a:pPr lvl="0"/>
            <a:endParaRPr lang="en-US"/>
          </a:p>
        </p:txBody>
      </p:sp>
      <p:pic>
        <p:nvPicPr>
          <p:cNvPr id="5" name="Picture 4">
            <a:extLst>
              <a:ext uri="{FF2B5EF4-FFF2-40B4-BE49-F238E27FC236}">
                <a16:creationId xmlns:a16="http://schemas.microsoft.com/office/drawing/2014/main" id="{B1CF8824-230E-A55C-8536-05C488C109E9}"/>
              </a:ext>
            </a:extLst>
          </p:cNvPr>
          <p:cNvPicPr>
            <a:picLocks noChangeAspect="1"/>
          </p:cNvPicPr>
          <p:nvPr userDrawn="1"/>
        </p:nvPicPr>
        <p:blipFill>
          <a:blip r:embed="rId3"/>
          <a:srcRect/>
          <a:stretch/>
        </p:blipFill>
        <p:spPr>
          <a:xfrm>
            <a:off x="2289051" y="1410529"/>
            <a:ext cx="7613896" cy="2367446"/>
          </a:xfrm>
          <a:prstGeom prst="rect">
            <a:avLst/>
          </a:prstGeom>
        </p:spPr>
      </p:pic>
      <p:pic>
        <p:nvPicPr>
          <p:cNvPr id="6" name="Picture 5">
            <a:extLst>
              <a:ext uri="{FF2B5EF4-FFF2-40B4-BE49-F238E27FC236}">
                <a16:creationId xmlns:a16="http://schemas.microsoft.com/office/drawing/2014/main" id="{0C271648-F117-DFA1-1C31-3B9A0D4C39D0}"/>
              </a:ext>
            </a:extLst>
          </p:cNvPr>
          <p:cNvPicPr>
            <a:picLocks noChangeAspect="1"/>
          </p:cNvPicPr>
          <p:nvPr userDrawn="1"/>
        </p:nvPicPr>
        <p:blipFill>
          <a:blip r:embed="rId4"/>
          <a:srcRect/>
          <a:stretch/>
        </p:blipFill>
        <p:spPr>
          <a:xfrm>
            <a:off x="277792" y="1607"/>
            <a:ext cx="277793" cy="277793"/>
          </a:xfrm>
          <a:prstGeom prst="rect">
            <a:avLst/>
          </a:prstGeom>
        </p:spPr>
      </p:pic>
      <p:pic>
        <p:nvPicPr>
          <p:cNvPr id="9" name="Picture 8">
            <a:extLst>
              <a:ext uri="{FF2B5EF4-FFF2-40B4-BE49-F238E27FC236}">
                <a16:creationId xmlns:a16="http://schemas.microsoft.com/office/drawing/2014/main" id="{7D1DF55A-8BB2-3B33-D371-86C71DB8B11F}"/>
              </a:ext>
            </a:extLst>
          </p:cNvPr>
          <p:cNvPicPr>
            <a:picLocks noChangeAspect="1"/>
          </p:cNvPicPr>
          <p:nvPr userDrawn="1"/>
        </p:nvPicPr>
        <p:blipFill>
          <a:blip r:embed="rId4"/>
          <a:srcRect/>
          <a:stretch/>
        </p:blipFill>
        <p:spPr>
          <a:xfrm>
            <a:off x="11795313" y="6183519"/>
            <a:ext cx="396687" cy="396687"/>
          </a:xfrm>
          <a:prstGeom prst="rect">
            <a:avLst/>
          </a:prstGeom>
        </p:spPr>
      </p:pic>
      <p:sp>
        <p:nvSpPr>
          <p:cNvPr id="15" name="Rectangle 14">
            <a:extLst>
              <a:ext uri="{FF2B5EF4-FFF2-40B4-BE49-F238E27FC236}">
                <a16:creationId xmlns:a16="http://schemas.microsoft.com/office/drawing/2014/main" id="{E11012CB-6557-8DFA-EBD7-51B806C2DD5B}"/>
              </a:ext>
            </a:extLst>
          </p:cNvPr>
          <p:cNvSpPr/>
          <p:nvPr userDrawn="1"/>
        </p:nvSpPr>
        <p:spPr>
          <a:xfrm>
            <a:off x="0" y="276932"/>
            <a:ext cx="277792" cy="6300797"/>
          </a:xfrm>
          <a:prstGeom prst="rect">
            <a:avLst/>
          </a:prstGeom>
          <a:solidFill>
            <a:srgbClr val="003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6" name="Rectangle 15">
            <a:extLst>
              <a:ext uri="{FF2B5EF4-FFF2-40B4-BE49-F238E27FC236}">
                <a16:creationId xmlns:a16="http://schemas.microsoft.com/office/drawing/2014/main" id="{E385FC82-33E7-013B-6909-1A92FFD178C0}"/>
              </a:ext>
            </a:extLst>
          </p:cNvPr>
          <p:cNvSpPr/>
          <p:nvPr userDrawn="1"/>
        </p:nvSpPr>
        <p:spPr>
          <a:xfrm>
            <a:off x="0" y="0"/>
            <a:ext cx="277794" cy="276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2067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C2BD5778-B21B-40B6-9CEF-79B0D59AC2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CD06EFF-F9A5-9E40-A502-3D98189BE54D}" type="slidenum">
              <a:rPr lang="en-US" smtClean="0"/>
              <a:t>‹#›</a:t>
            </a:fld>
            <a:endParaRPr lang="en-US"/>
          </a:p>
        </p:txBody>
      </p:sp>
    </p:spTree>
    <p:extLst>
      <p:ext uri="{BB962C8B-B14F-4D97-AF65-F5344CB8AC3E}">
        <p14:creationId xmlns:p14="http://schemas.microsoft.com/office/powerpoint/2010/main" val="2659633419"/>
      </p:ext>
    </p:extLst>
  </p:cSld>
  <p:clrMap bg1="lt1" tx1="dk1" bg2="lt2" tx2="dk2" accent1="accent1" accent2="accent2" accent3="accent3" accent4="accent4" accent5="accent5" accent6="accent6" hlink="hlink" folHlink="folHlink"/>
  <p:sldLayoutIdLst>
    <p:sldLayoutId id="2147483728" r:id="rId1"/>
    <p:sldLayoutId id="2147483723" r:id="rId2"/>
    <p:sldLayoutId id="2147483727" r:id="rId3"/>
    <p:sldLayoutId id="2147483731" r:id="rId4"/>
    <p:sldLayoutId id="2147483729" r:id="rId5"/>
    <p:sldLayoutId id="2147483730" r:id="rId6"/>
    <p:sldLayoutId id="2147483753" r:id="rId7"/>
    <p:sldLayoutId id="2147483751" r:id="rId8"/>
    <p:sldLayoutId id="2147483732" r:id="rId9"/>
    <p:sldLayoutId id="2147483736" r:id="rId10"/>
    <p:sldLayoutId id="2147483735" r:id="rId11"/>
    <p:sldLayoutId id="2147483739" r:id="rId12"/>
    <p:sldLayoutId id="2147483740" r:id="rId13"/>
    <p:sldLayoutId id="2147483737" r:id="rId14"/>
    <p:sldLayoutId id="2147483738" r:id="rId15"/>
    <p:sldLayoutId id="2147483742" r:id="rId16"/>
    <p:sldLayoutId id="2147483743" r:id="rId17"/>
    <p:sldLayoutId id="2147483745" r:id="rId18"/>
    <p:sldLayoutId id="2147483744" r:id="rId19"/>
    <p:sldLayoutId id="2147483750" r:id="rId20"/>
    <p:sldLayoutId id="2147483754" r:id="rId21"/>
    <p:sldLayoutId id="2147483746" r:id="rId22"/>
    <p:sldLayoutId id="2147483747" r:id="rId23"/>
    <p:sldLayoutId id="2147483755" r:id="rId24"/>
    <p:sldLayoutId id="2147483748" r:id="rId25"/>
    <p:sldLayoutId id="2147483749" r:id="rId26"/>
  </p:sldLayoutIdLst>
  <p:hf hdr="0" ftr="0" dt="0"/>
  <p:txStyles>
    <p:titleStyle>
      <a:lvl1pPr algn="l" defTabSz="914400" rtl="0" eaLnBrk="1" latinLnBrk="0" hangingPunct="1">
        <a:lnSpc>
          <a:spcPct val="90000"/>
        </a:lnSpc>
        <a:spcBef>
          <a:spcPct val="0"/>
        </a:spcBef>
        <a:buNone/>
        <a:defRPr sz="4000" b="1" i="0" kern="1200">
          <a:solidFill>
            <a:schemeClr val="bg2">
              <a:lumMod val="25000"/>
            </a:schemeClr>
          </a:solidFill>
          <a:latin typeface="Arial" panose="020B0604020202020204" pitchFamily="34" charset="0"/>
          <a:ea typeface="+mj-ea"/>
          <a:cs typeface="Arial" panose="020B0604020202020204" pitchFamily="34" charset="0"/>
        </a:defRPr>
      </a:lvl1pPr>
    </p:titleStyle>
    <p:bodyStyle>
      <a:lvl1pPr marL="457200" indent="-457200" algn="l" defTabSz="914400" rtl="0" eaLnBrk="1" latinLnBrk="0" hangingPunct="1">
        <a:lnSpc>
          <a:spcPct val="90000"/>
        </a:lnSpc>
        <a:spcBef>
          <a:spcPts val="1000"/>
        </a:spcBef>
        <a:buClr>
          <a:schemeClr val="accent1"/>
        </a:buClr>
        <a:buFont typeface="Wingdings" pitchFamily="2" charset="2"/>
        <a:buChar char="§"/>
        <a:defRPr sz="28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Clr>
          <a:schemeClr val="accent1"/>
        </a:buClr>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Clr>
          <a:schemeClr val="accent1"/>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1145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hyperlink" Target="https://www.provost.pitt.edu/pathways/pathways-resources/pathways-training-materials/how-add-note-student" TargetMode="External"/><Relationship Id="rId2" Type="http://schemas.openxmlformats.org/officeDocument/2006/relationships/hyperlink" Target="https://www.provost.pitt.edu/pathways/pathways-resources/pathways-training-materials/how-create-appointment-summaries" TargetMode="External"/><Relationship Id="rId1" Type="http://schemas.openxmlformats.org/officeDocument/2006/relationships/slideLayout" Target="../slideLayouts/slideLayout9.xml"/><Relationship Id="rId5" Type="http://schemas.openxmlformats.org/officeDocument/2006/relationships/hyperlink" Target="https://www.provost.pitt.edu/pathways/pathways-resources/documenting-student-interactions" TargetMode="External"/><Relationship Id="rId4" Type="http://schemas.openxmlformats.org/officeDocument/2006/relationships/hyperlink" Target="https://pitt.hosted.panopto.com/Panopto/Pages/Viewer.aspx?id=78646e7f-8869-4a41-bd0b-b24a014ef30d"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mailto:SST-Technology@pitt.edu" TargetMode="Externa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Introduction to Pathways">
            <a:extLst>
              <a:ext uri="{FF2B5EF4-FFF2-40B4-BE49-F238E27FC236}">
                <a16:creationId xmlns:a16="http://schemas.microsoft.com/office/drawing/2014/main" id="{F3E52DB9-901C-8832-D23C-1881264B5426}"/>
              </a:ext>
            </a:extLst>
          </p:cNvPr>
          <p:cNvSpPr>
            <a:spLocks noGrp="1"/>
          </p:cNvSpPr>
          <p:nvPr>
            <p:ph type="title" idx="4294967295"/>
          </p:nvPr>
        </p:nvSpPr>
        <p:spPr>
          <a:xfrm>
            <a:off x="992188" y="2486025"/>
            <a:ext cx="10758487" cy="942975"/>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6000" b="1" i="0" u="none" strike="noStrike" kern="1200" cap="none" spc="0" normalizeH="0" baseline="0" noProof="0" dirty="0">
                <a:ln>
                  <a:noFill/>
                </a:ln>
                <a:solidFill>
                  <a:schemeClr val="accent1"/>
                </a:solidFill>
                <a:effectLst/>
                <a:uLnTx/>
                <a:uFillTx/>
                <a:latin typeface="Arial"/>
                <a:ea typeface="+mn-ea"/>
                <a:cs typeface="Arial"/>
              </a:rPr>
              <a:t>Introduction to </a:t>
            </a:r>
          </a:p>
        </p:txBody>
      </p:sp>
      <p:pic>
        <p:nvPicPr>
          <p:cNvPr id="3" name="Picture 2" descr="Pathways logo">
            <a:extLst>
              <a:ext uri="{FF2B5EF4-FFF2-40B4-BE49-F238E27FC236}">
                <a16:creationId xmlns:a16="http://schemas.microsoft.com/office/drawing/2014/main" id="{D0875C05-C1D5-7538-3B02-7975B1839170}"/>
              </a:ext>
            </a:extLst>
          </p:cNvPr>
          <p:cNvPicPr>
            <a:picLocks noChangeAspect="1"/>
          </p:cNvPicPr>
          <p:nvPr/>
        </p:nvPicPr>
        <p:blipFill>
          <a:blip r:embed="rId3"/>
          <a:stretch>
            <a:fillRect/>
          </a:stretch>
        </p:blipFill>
        <p:spPr>
          <a:xfrm>
            <a:off x="6634162" y="2033587"/>
            <a:ext cx="3724275" cy="1209675"/>
          </a:xfrm>
          <a:prstGeom prst="rect">
            <a:avLst/>
          </a:prstGeom>
        </p:spPr>
      </p:pic>
      <p:sp>
        <p:nvSpPr>
          <p:cNvPr id="2" name="Text Placeholder 1">
            <a:extLst>
              <a:ext uri="{FF2B5EF4-FFF2-40B4-BE49-F238E27FC236}">
                <a16:creationId xmlns:a16="http://schemas.microsoft.com/office/drawing/2014/main" id="{598FC6B3-6436-7E8E-EEE5-A09CC7808D91}"/>
              </a:ext>
            </a:extLst>
          </p:cNvPr>
          <p:cNvSpPr>
            <a:spLocks noGrp="1"/>
          </p:cNvSpPr>
          <p:nvPr>
            <p:ph type="body" sz="quarter" idx="12"/>
          </p:nvPr>
        </p:nvSpPr>
        <p:spPr>
          <a:xfrm>
            <a:off x="991368" y="3581332"/>
            <a:ext cx="10758377" cy="817133"/>
          </a:xfrm>
        </p:spPr>
        <p:txBody>
          <a:bodyPr vert="horz" wrap="square" lIns="0" tIns="0" rIns="0" bIns="0" rtlCol="0" anchor="t">
            <a:normAutofit/>
          </a:bodyPr>
          <a:lstStyle/>
          <a:p>
            <a:r>
              <a:rPr lang="en-US" sz="2400">
                <a:solidFill>
                  <a:srgbClr val="003594"/>
                </a:solidFill>
                <a:latin typeface="Arial"/>
                <a:cs typeface="Arial"/>
              </a:rPr>
              <a:t>Documentation in Pathways | Appointment Summaries and Notes</a:t>
            </a:r>
          </a:p>
        </p:txBody>
      </p:sp>
    </p:spTree>
    <p:extLst>
      <p:ext uri="{BB962C8B-B14F-4D97-AF65-F5344CB8AC3E}">
        <p14:creationId xmlns:p14="http://schemas.microsoft.com/office/powerpoint/2010/main" val="2422673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44DF2-6F3D-3422-9B69-CDED73DC96F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DEBBB96-839F-5F2A-1368-73D961C2D0FB}"/>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Introduction to Pathways Resources</a:t>
            </a:r>
          </a:p>
        </p:txBody>
      </p:sp>
      <p:sp>
        <p:nvSpPr>
          <p:cNvPr id="4" name="Text Placeholder 3">
            <a:extLst>
              <a:ext uri="{FF2B5EF4-FFF2-40B4-BE49-F238E27FC236}">
                <a16:creationId xmlns:a16="http://schemas.microsoft.com/office/drawing/2014/main" id="{23BB0DD4-E39A-C1FE-DC41-2EDAF36B0701}"/>
              </a:ext>
            </a:extLst>
          </p:cNvPr>
          <p:cNvSpPr>
            <a:spLocks noGrp="1"/>
          </p:cNvSpPr>
          <p:nvPr>
            <p:ph type="body" sz="quarter" idx="10"/>
          </p:nvPr>
        </p:nvSpPr>
        <p:spPr>
          <a:xfrm>
            <a:off x="991699" y="1668249"/>
            <a:ext cx="4929802" cy="3807265"/>
          </a:xfrm>
        </p:spPr>
        <p:txBody>
          <a:bodyPr>
            <a:normAutofit/>
          </a:bodyPr>
          <a:lstStyle/>
          <a:p>
            <a:r>
              <a:rPr lang="en-US" sz="1500"/>
              <a:t>Getting Started with Pathways, Appointment Scheduling and Messaging Students | Navigate360 Student Overview</a:t>
            </a:r>
            <a:br>
              <a:rPr lang="en-US" sz="1500"/>
            </a:br>
            <a:endParaRPr lang="en-US" sz="1500"/>
          </a:p>
          <a:p>
            <a:r>
              <a:rPr lang="en-US" sz="1500"/>
              <a:t>Pathways and PeopleSoft | Utilizing Student Lists and Appointment Campaigns</a:t>
            </a:r>
            <a:br>
              <a:rPr lang="en-US" sz="1500"/>
            </a:br>
            <a:endParaRPr lang="en-US" sz="1500"/>
          </a:p>
          <a:p>
            <a:r>
              <a:rPr lang="en-US" sz="1500" b="1">
                <a:solidFill>
                  <a:schemeClr val="accent1"/>
                </a:solidFill>
              </a:rPr>
              <a:t>Documentation in Pathways | Appointment Summaries and Notes</a:t>
            </a:r>
            <a:br>
              <a:rPr lang="en-US" sz="1500"/>
            </a:br>
            <a:endParaRPr lang="en-US" sz="1500"/>
          </a:p>
          <a:p>
            <a:r>
              <a:rPr lang="en-US" sz="1500"/>
              <a:t>Pathways Referrals and Case Management</a:t>
            </a:r>
            <a:br>
              <a:rPr lang="en-US" sz="1500"/>
            </a:br>
            <a:endParaRPr lang="en-US" sz="1500"/>
          </a:p>
          <a:p>
            <a:r>
              <a:rPr lang="en-US" sz="1500"/>
              <a:t>Pathways Data | Advanced Searching and Reports</a:t>
            </a:r>
          </a:p>
        </p:txBody>
      </p:sp>
      <p:sp>
        <p:nvSpPr>
          <p:cNvPr id="14" name="Text Placeholder 4">
            <a:extLst>
              <a:ext uri="{FF2B5EF4-FFF2-40B4-BE49-F238E27FC236}">
                <a16:creationId xmlns:a16="http://schemas.microsoft.com/office/drawing/2014/main" id="{A5866BE0-F594-18C8-8D77-FF039E742CD1}"/>
              </a:ext>
            </a:extLst>
          </p:cNvPr>
          <p:cNvSpPr>
            <a:spLocks noGrp="1"/>
          </p:cNvSpPr>
          <p:nvPr>
            <p:ph type="body" sz="quarter" idx="17"/>
          </p:nvPr>
        </p:nvSpPr>
        <p:spPr>
          <a:xfrm>
            <a:off x="6816780" y="1668249"/>
            <a:ext cx="4929802" cy="3807265"/>
          </a:xfrm>
        </p:spPr>
        <p:txBody>
          <a:bodyPr vert="horz" lIns="0" tIns="45720" rIns="0" bIns="45720" rtlCol="0" anchor="t">
            <a:normAutofit fontScale="92500"/>
          </a:bodyPr>
          <a:lstStyle/>
          <a:p>
            <a:pPr marL="0" indent="0">
              <a:buNone/>
            </a:pPr>
            <a:r>
              <a:rPr lang="en-US">
                <a:latin typeface="Arial"/>
                <a:cs typeface="Arial"/>
              </a:rPr>
              <a:t>In this video, we'll focus on Documentation in Pathways, specifically Appointment Summaries and Notes. By the end of this session, you'll have a better understanding of the purpose of documentation, when Appointment Summaries and Notes are used, and the general principles for creating effective documentation in your daily work. You’ll also know where to find additional resources and support when needed.</a:t>
            </a:r>
          </a:p>
        </p:txBody>
      </p:sp>
      <p:sp>
        <p:nvSpPr>
          <p:cNvPr id="3" name="Text Placeholder 2">
            <a:extLst>
              <a:ext uri="{FF2B5EF4-FFF2-40B4-BE49-F238E27FC236}">
                <a16:creationId xmlns:a16="http://schemas.microsoft.com/office/drawing/2014/main" id="{605040F9-FA98-82B5-0D62-884AA0D01923}"/>
              </a:ext>
            </a:extLst>
          </p:cNvPr>
          <p:cNvSpPr>
            <a:spLocks noGrp="1"/>
          </p:cNvSpPr>
          <p:nvPr>
            <p:ph type="body" sz="quarter" idx="14"/>
          </p:nvPr>
        </p:nvSpPr>
        <p:spPr>
          <a:xfrm>
            <a:off x="992188" y="6465888"/>
            <a:ext cx="7945437" cy="376237"/>
          </a:xfrm>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a:latin typeface="Aptos" panose="020B0004020202020204" pitchFamily="34" charset="0"/>
              </a:rPr>
              <a:t>Introduction to Pathways</a:t>
            </a:r>
          </a:p>
        </p:txBody>
      </p:sp>
      <p:sp>
        <p:nvSpPr>
          <p:cNvPr id="6" name="Slide Number Placeholder 5">
            <a:extLst>
              <a:ext uri="{FF2B5EF4-FFF2-40B4-BE49-F238E27FC236}">
                <a16:creationId xmlns:a16="http://schemas.microsoft.com/office/drawing/2014/main" id="{FFEF1D5E-3792-F085-A3EA-38FD4E415A68}"/>
              </a:ext>
            </a:extLst>
          </p:cNvPr>
          <p:cNvSpPr>
            <a:spLocks noGrp="1"/>
          </p:cNvSpPr>
          <p:nvPr>
            <p:ph type="sldNum" sz="quarter" idx="4"/>
          </p:nvPr>
        </p:nvSpPr>
        <p:spPr>
          <a:xfrm>
            <a:off x="5987089" y="6471359"/>
            <a:ext cx="2743200" cy="365125"/>
          </a:xfrm>
        </p:spPr>
        <p:txBody>
          <a:bodyPr anchor="ctr">
            <a:normAutofit/>
          </a:bodyPr>
          <a:lstStyle/>
          <a:p>
            <a:pPr>
              <a:spcAft>
                <a:spcPts val="600"/>
              </a:spcAft>
            </a:pPr>
            <a:r>
              <a:rPr lang="en-US" b="1">
                <a:solidFill>
                  <a:schemeClr val="accent2"/>
                </a:solidFill>
              </a:rPr>
              <a:t>Slide </a:t>
            </a:r>
            <a:fld id="{7CD06EFF-F9A5-9E40-A502-3D98189BE54D}" type="slidenum">
              <a:rPr lang="en-US" b="1" smtClean="0">
                <a:solidFill>
                  <a:schemeClr val="accent2"/>
                </a:solidFill>
              </a:rPr>
              <a:pPr>
                <a:spcAft>
                  <a:spcPts val="600"/>
                </a:spcAft>
              </a:pPr>
              <a:t>2</a:t>
            </a:fld>
            <a:endParaRPr lang="en-US" b="1">
              <a:solidFill>
                <a:schemeClr val="accent2"/>
              </a:solidFill>
            </a:endParaRPr>
          </a:p>
        </p:txBody>
      </p:sp>
    </p:spTree>
    <p:extLst>
      <p:ext uri="{BB962C8B-B14F-4D97-AF65-F5344CB8AC3E}">
        <p14:creationId xmlns:p14="http://schemas.microsoft.com/office/powerpoint/2010/main" val="1602891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345B2-3601-3FB8-52E0-503726757F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6D9A14B-5D17-4369-D450-F8EF38CE894F}"/>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Why Document Advising Interactions?</a:t>
            </a:r>
          </a:p>
        </p:txBody>
      </p:sp>
      <p:sp>
        <p:nvSpPr>
          <p:cNvPr id="4" name="Text Placeholder 3">
            <a:extLst>
              <a:ext uri="{FF2B5EF4-FFF2-40B4-BE49-F238E27FC236}">
                <a16:creationId xmlns:a16="http://schemas.microsoft.com/office/drawing/2014/main" id="{10FC30B7-261A-AA06-AC13-A248768E79D1}"/>
              </a:ext>
            </a:extLst>
          </p:cNvPr>
          <p:cNvSpPr>
            <a:spLocks noGrp="1"/>
          </p:cNvSpPr>
          <p:nvPr>
            <p:ph type="body" sz="quarter" idx="10"/>
          </p:nvPr>
        </p:nvSpPr>
        <p:spPr/>
        <p:txBody>
          <a:bodyPr/>
          <a:lstStyle/>
          <a:p>
            <a:r>
              <a:rPr lang="en-US"/>
              <a:t>Create a shared record of student interactions and institutional memory</a:t>
            </a:r>
          </a:p>
          <a:p>
            <a:r>
              <a:rPr lang="en-US"/>
              <a:t>Support smooth transitions between advisors and student support resources</a:t>
            </a:r>
          </a:p>
          <a:p>
            <a:r>
              <a:rPr lang="en-US"/>
              <a:t>Track recommendations and referrals</a:t>
            </a:r>
          </a:p>
          <a:p>
            <a:r>
              <a:rPr lang="en-US"/>
              <a:t>Document student progress over time</a:t>
            </a:r>
          </a:p>
          <a:p>
            <a:r>
              <a:rPr lang="en-US"/>
              <a:t>Provide context for future interactions</a:t>
            </a:r>
          </a:p>
        </p:txBody>
      </p:sp>
      <p:sp>
        <p:nvSpPr>
          <p:cNvPr id="6" name="Text Placeholder 2">
            <a:extLst>
              <a:ext uri="{FF2B5EF4-FFF2-40B4-BE49-F238E27FC236}">
                <a16:creationId xmlns:a16="http://schemas.microsoft.com/office/drawing/2014/main" id="{605040F9-FA98-82B5-0D62-884AA0D01923}"/>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34A36938-507C-896B-B7AE-3BC266F61B4B}"/>
              </a:ext>
            </a:extLst>
          </p:cNvPr>
          <p:cNvSpPr>
            <a:spLocks noGrp="1"/>
          </p:cNvSpPr>
          <p:nvPr>
            <p:ph type="sldNum" sz="quarter" idx="4"/>
          </p:nvPr>
        </p:nvSpPr>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3</a:t>
            </a:fld>
            <a:endParaRPr lang="en-US" b="1">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5101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F1D87A-7381-8C67-3AE3-ADB0E028D053}"/>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Appointment Summaries &amp; Notes</a:t>
            </a:r>
          </a:p>
        </p:txBody>
      </p:sp>
      <p:graphicFrame>
        <p:nvGraphicFramePr>
          <p:cNvPr id="6" name="Table 5">
            <a:extLst>
              <a:ext uri="{FF2B5EF4-FFF2-40B4-BE49-F238E27FC236}">
                <a16:creationId xmlns:a16="http://schemas.microsoft.com/office/drawing/2014/main" id="{3FD7A7DB-879B-8FAA-697A-F230CEAB7436}"/>
              </a:ext>
            </a:extLst>
          </p:cNvPr>
          <p:cNvGraphicFramePr>
            <a:graphicFrameLocks noGrp="1"/>
          </p:cNvGraphicFramePr>
          <p:nvPr>
            <p:extLst>
              <p:ext uri="{D42A27DB-BD31-4B8C-83A1-F6EECF244321}">
                <p14:modId xmlns:p14="http://schemas.microsoft.com/office/powerpoint/2010/main" val="3894254007"/>
              </p:ext>
            </p:extLst>
          </p:nvPr>
        </p:nvGraphicFramePr>
        <p:xfrm>
          <a:off x="991700" y="1556691"/>
          <a:ext cx="10758374" cy="4363720"/>
        </p:xfrm>
        <a:graphic>
          <a:graphicData uri="http://schemas.openxmlformats.org/drawingml/2006/table">
            <a:tbl>
              <a:tblPr firstRow="1" bandRow="1">
                <a:tableStyleId>{5C22544A-7EE6-4342-B048-85BDC9FD1C3A}</a:tableStyleId>
              </a:tblPr>
              <a:tblGrid>
                <a:gridCol w="1662290">
                  <a:extLst>
                    <a:ext uri="{9D8B030D-6E8A-4147-A177-3AD203B41FA5}">
                      <a16:colId xmlns:a16="http://schemas.microsoft.com/office/drawing/2014/main" val="3136962267"/>
                    </a:ext>
                  </a:extLst>
                </a:gridCol>
                <a:gridCol w="4215161">
                  <a:extLst>
                    <a:ext uri="{9D8B030D-6E8A-4147-A177-3AD203B41FA5}">
                      <a16:colId xmlns:a16="http://schemas.microsoft.com/office/drawing/2014/main" val="2463524044"/>
                    </a:ext>
                  </a:extLst>
                </a:gridCol>
                <a:gridCol w="4880923">
                  <a:extLst>
                    <a:ext uri="{9D8B030D-6E8A-4147-A177-3AD203B41FA5}">
                      <a16:colId xmlns:a16="http://schemas.microsoft.com/office/drawing/2014/main" val="3952190303"/>
                    </a:ext>
                  </a:extLst>
                </a:gridCol>
              </a:tblGrid>
              <a:tr h="370840">
                <a:tc>
                  <a:txBody>
                    <a:bodyPr/>
                    <a:lstStyle/>
                    <a:p>
                      <a:endParaRPr lang="en-US" dirty="0"/>
                    </a:p>
                  </a:txBody>
                  <a:tcPr/>
                </a:tc>
                <a:tc>
                  <a:txBody>
                    <a:bodyPr/>
                    <a:lstStyle/>
                    <a:p>
                      <a:r>
                        <a:rPr lang="en-US" dirty="0"/>
                        <a:t>Appointment Summaries</a:t>
                      </a:r>
                    </a:p>
                  </a:txBody>
                  <a:tcPr/>
                </a:tc>
                <a:tc>
                  <a:txBody>
                    <a:bodyPr/>
                    <a:lstStyle/>
                    <a:p>
                      <a:r>
                        <a:rPr lang="en-US" dirty="0"/>
                        <a:t>Notes</a:t>
                      </a:r>
                    </a:p>
                  </a:txBody>
                  <a:tcPr/>
                </a:tc>
                <a:extLst>
                  <a:ext uri="{0D108BD9-81ED-4DB2-BD59-A6C34878D82A}">
                    <a16:rowId xmlns:a16="http://schemas.microsoft.com/office/drawing/2014/main" val="680737561"/>
                  </a:ext>
                </a:extLst>
              </a:tr>
              <a:tr h="370840">
                <a:tc>
                  <a:txBody>
                    <a:bodyPr/>
                    <a:lstStyle/>
                    <a:p>
                      <a:pPr algn="l"/>
                      <a:r>
                        <a:rPr lang="en-US" sz="2000" b="1" dirty="0"/>
                        <a:t>When to use</a:t>
                      </a:r>
                    </a:p>
                  </a:txBody>
                  <a:tcPr/>
                </a:tc>
                <a:tc>
                  <a:txBody>
                    <a:bodyPr/>
                    <a:lstStyle/>
                    <a:p>
                      <a:r>
                        <a:rPr lang="en-US" sz="1700" dirty="0"/>
                        <a:t>Document interaction and details about a scheduled appointment or drop-in meeting.</a:t>
                      </a:r>
                    </a:p>
                  </a:txBody>
                  <a:tcPr/>
                </a:tc>
                <a:tc>
                  <a:txBody>
                    <a:bodyPr/>
                    <a:lstStyle/>
                    <a:p>
                      <a:r>
                        <a:rPr lang="en-US" sz="1700" dirty="0"/>
                        <a:t>Document important student-related information, conversations, or updates that are not part of a scheduled appointment. </a:t>
                      </a:r>
                    </a:p>
                  </a:txBody>
                  <a:tcPr/>
                </a:tc>
                <a:extLst>
                  <a:ext uri="{0D108BD9-81ED-4DB2-BD59-A6C34878D82A}">
                    <a16:rowId xmlns:a16="http://schemas.microsoft.com/office/drawing/2014/main" val="2603798482"/>
                  </a:ext>
                </a:extLst>
              </a:tr>
              <a:tr h="370840">
                <a:tc>
                  <a:txBody>
                    <a:bodyPr/>
                    <a:lstStyle/>
                    <a:p>
                      <a:pPr algn="l"/>
                      <a:r>
                        <a:rPr lang="en-US" sz="2000" b="1" dirty="0"/>
                        <a:t>Guidelines</a:t>
                      </a:r>
                    </a:p>
                  </a:txBody>
                  <a:tcPr/>
                </a:tc>
                <a:tc>
                  <a:txBody>
                    <a:bodyPr/>
                    <a:lstStyle/>
                    <a:p>
                      <a:r>
                        <a:rPr lang="en-US" sz="1700" dirty="0"/>
                        <a:t>Summarize important information discussed in the appointment. Summaries should be fact-based and not include sensitive information.</a:t>
                      </a:r>
                    </a:p>
                  </a:txBody>
                  <a:tcPr/>
                </a:tc>
                <a:tc>
                  <a:txBody>
                    <a:bodyPr/>
                    <a:lstStyle/>
                    <a:p>
                      <a:r>
                        <a:rPr lang="en-US" sz="1700"/>
                        <a:t>Notes should include relevant and important information. Notes should be fact-based and not include sensitive information.</a:t>
                      </a:r>
                    </a:p>
                  </a:txBody>
                  <a:tcPr/>
                </a:tc>
                <a:extLst>
                  <a:ext uri="{0D108BD9-81ED-4DB2-BD59-A6C34878D82A}">
                    <a16:rowId xmlns:a16="http://schemas.microsoft.com/office/drawing/2014/main" val="1805719775"/>
                  </a:ext>
                </a:extLst>
              </a:tr>
              <a:tr h="370840">
                <a:tc>
                  <a:txBody>
                    <a:bodyPr/>
                    <a:lstStyle/>
                    <a:p>
                      <a:pPr algn="l"/>
                      <a:r>
                        <a:rPr lang="en-US" sz="2000" b="1" dirty="0"/>
                        <a:t>Visibility</a:t>
                      </a:r>
                    </a:p>
                  </a:txBody>
                  <a:tcPr/>
                </a:tc>
                <a:tc>
                  <a:txBody>
                    <a:bodyPr/>
                    <a:lstStyle/>
                    <a:p>
                      <a:r>
                        <a:rPr lang="en-US" sz="1700" dirty="0"/>
                        <a:t>Visible to users who have access to see appointment summaries within the Care Unit where the summary exists.</a:t>
                      </a:r>
                    </a:p>
                    <a:p>
                      <a:endParaRPr lang="en-US" sz="1700" dirty="0"/>
                    </a:p>
                    <a:p>
                      <a:endParaRPr lang="en-US" sz="1700" dirty="0"/>
                    </a:p>
                  </a:txBody>
                  <a:tcPr/>
                </a:tc>
                <a:tc>
                  <a:txBody>
                    <a:bodyPr/>
                    <a:lstStyle/>
                    <a:p>
                      <a:r>
                        <a:rPr lang="en-US" sz="1700" dirty="0"/>
                        <a:t>Visible to all users who have access to view notes in Pathways, unless restricted to a Care Unit. Notes can be marked private to restrict the audience.</a:t>
                      </a:r>
                    </a:p>
                    <a:p>
                      <a:endParaRPr lang="en-US" sz="1700" dirty="0"/>
                    </a:p>
                    <a:p>
                      <a:r>
                        <a:rPr lang="en-US" sz="1700" dirty="0"/>
                        <a:t>Notes can be made visible to the student.</a:t>
                      </a:r>
                    </a:p>
                  </a:txBody>
                  <a:tcPr/>
                </a:tc>
                <a:extLst>
                  <a:ext uri="{0D108BD9-81ED-4DB2-BD59-A6C34878D82A}">
                    <a16:rowId xmlns:a16="http://schemas.microsoft.com/office/drawing/2014/main" val="2151726584"/>
                  </a:ext>
                </a:extLst>
              </a:tr>
              <a:tr h="370840">
                <a:tc>
                  <a:txBody>
                    <a:bodyPr/>
                    <a:lstStyle/>
                    <a:p>
                      <a:pPr algn="l"/>
                      <a:r>
                        <a:rPr lang="en-US" sz="2000" b="1" dirty="0"/>
                        <a:t>FERPA</a:t>
                      </a:r>
                    </a:p>
                  </a:txBody>
                  <a:tcPr/>
                </a:tc>
                <a:tc gridSpan="2">
                  <a:txBody>
                    <a:bodyPr/>
                    <a:lstStyle/>
                    <a:p>
                      <a:pPr algn="ctr"/>
                      <a:r>
                        <a:rPr lang="en-US" sz="1700" dirty="0"/>
                        <a:t>Subject to FERPA requests. </a:t>
                      </a:r>
                    </a:p>
                    <a:p>
                      <a:pPr algn="ctr"/>
                      <a:r>
                        <a:rPr lang="en-US" sz="1700" dirty="0"/>
                        <a:t>All Appointment Summaries and Notes become part of the student’s record.</a:t>
                      </a:r>
                    </a:p>
                  </a:txBody>
                  <a:tcPr/>
                </a:tc>
                <a:tc hMerge="1">
                  <a:txBody>
                    <a:bodyPr/>
                    <a:lstStyle/>
                    <a:p>
                      <a:endParaRPr lang="en-US"/>
                    </a:p>
                  </a:txBody>
                  <a:tcPr/>
                </a:tc>
                <a:extLst>
                  <a:ext uri="{0D108BD9-81ED-4DB2-BD59-A6C34878D82A}">
                    <a16:rowId xmlns:a16="http://schemas.microsoft.com/office/drawing/2014/main" val="760100449"/>
                  </a:ext>
                </a:extLst>
              </a:tr>
            </a:tbl>
          </a:graphicData>
        </a:graphic>
      </p:graphicFrame>
      <p:sp>
        <p:nvSpPr>
          <p:cNvPr id="7" name="Text Placeholder 2">
            <a:extLst>
              <a:ext uri="{FF2B5EF4-FFF2-40B4-BE49-F238E27FC236}">
                <a16:creationId xmlns:a16="http://schemas.microsoft.com/office/drawing/2014/main" id="{605040F9-FA98-82B5-0D62-884AA0D01923}"/>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94A10748-630D-E058-B22B-8C836C62009A}"/>
              </a:ext>
            </a:extLst>
          </p:cNvPr>
          <p:cNvSpPr>
            <a:spLocks noGrp="1"/>
          </p:cNvSpPr>
          <p:nvPr>
            <p:ph type="sldNum" sz="quarter" idx="4"/>
          </p:nvPr>
        </p:nvSpPr>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4</a:t>
            </a:fld>
            <a:endParaRPr lang="en-US" b="1">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2523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EB918-29C6-978C-048D-E57312E667F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BC1CA1E-5E94-A462-71F5-686B17EDF1D0}"/>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Note Reasons</a:t>
            </a:r>
          </a:p>
        </p:txBody>
      </p:sp>
      <p:sp>
        <p:nvSpPr>
          <p:cNvPr id="7" name="Text Placeholder 3">
            <a:extLst>
              <a:ext uri="{FF2B5EF4-FFF2-40B4-BE49-F238E27FC236}">
                <a16:creationId xmlns:a16="http://schemas.microsoft.com/office/drawing/2014/main" id="{79436E91-103E-3B73-7C09-9CA501DC4B74}"/>
              </a:ext>
            </a:extLst>
          </p:cNvPr>
          <p:cNvSpPr>
            <a:spLocks noGrp="1"/>
          </p:cNvSpPr>
          <p:nvPr>
            <p:ph type="body" sz="quarter" idx="10"/>
          </p:nvPr>
        </p:nvSpPr>
        <p:spPr>
          <a:xfrm>
            <a:off x="991699" y="1668250"/>
            <a:ext cx="5441000" cy="3807265"/>
          </a:xfrm>
        </p:spPr>
        <p:txBody>
          <a:bodyPr vert="horz" lIns="0" tIns="45720" rIns="0" bIns="45720" rtlCol="0" anchor="t">
            <a:noAutofit/>
          </a:bodyPr>
          <a:lstStyle/>
          <a:p>
            <a:r>
              <a:rPr lang="en-US" sz="2100"/>
              <a:t>Advising Appointment Summary</a:t>
            </a:r>
          </a:p>
          <a:p>
            <a:r>
              <a:rPr lang="en-US" sz="2100"/>
              <a:t>Enrollment-Change of Major or Plan</a:t>
            </a:r>
          </a:p>
          <a:p>
            <a:r>
              <a:rPr lang="en-US" sz="2100"/>
              <a:t>Enrollment-Leave of Absence</a:t>
            </a:r>
          </a:p>
          <a:p>
            <a:r>
              <a:rPr lang="en-US" sz="2100"/>
              <a:t>Enrollment-Reinstatement</a:t>
            </a:r>
          </a:p>
          <a:p>
            <a:r>
              <a:rPr lang="en-US" sz="2100"/>
              <a:t>Enrollment-Resignation</a:t>
            </a:r>
          </a:p>
          <a:p>
            <a:r>
              <a:rPr lang="en-US" sz="2100"/>
              <a:t>Enrollment-Schedule Change</a:t>
            </a:r>
          </a:p>
          <a:p>
            <a:r>
              <a:rPr lang="en-US" sz="2100"/>
              <a:t>Enrollment-Withdrawal</a:t>
            </a:r>
          </a:p>
          <a:p>
            <a:r>
              <a:rPr lang="en-US" sz="2100"/>
              <a:t>Experiential Learning</a:t>
            </a:r>
          </a:p>
          <a:p>
            <a:r>
              <a:rPr lang="en-US" sz="2100"/>
              <a:t>Other Issues Impacting Academics</a:t>
            </a:r>
          </a:p>
        </p:txBody>
      </p:sp>
      <p:sp>
        <p:nvSpPr>
          <p:cNvPr id="8" name="Text Placeholder 3">
            <a:extLst>
              <a:ext uri="{FF2B5EF4-FFF2-40B4-BE49-F238E27FC236}">
                <a16:creationId xmlns:a16="http://schemas.microsoft.com/office/drawing/2014/main" id="{B9B227F3-DE3C-B534-20D2-0C4DE450F35E}"/>
              </a:ext>
            </a:extLst>
          </p:cNvPr>
          <p:cNvSpPr txBox="1">
            <a:spLocks/>
          </p:cNvSpPr>
          <p:nvPr/>
        </p:nvSpPr>
        <p:spPr>
          <a:xfrm>
            <a:off x="6162675" y="1668250"/>
            <a:ext cx="5718005" cy="3807265"/>
          </a:xfrm>
          <a:prstGeom prst="rect">
            <a:avLst/>
          </a:prstGeom>
        </p:spPr>
        <p:txBody>
          <a:bodyPr vert="horz" lIns="0" tIns="45720" rIns="0" bIns="45720" rtlCol="0" anchor="t">
            <a:normAutofit/>
          </a:bodyPr>
          <a:lstStyle>
            <a:lvl1pPr marL="457200" indent="-457200" algn="l" defTabSz="914400" rtl="0" eaLnBrk="1" latinLnBrk="0" hangingPunct="1">
              <a:lnSpc>
                <a:spcPct val="90000"/>
              </a:lnSpc>
              <a:spcBef>
                <a:spcPts val="1000"/>
              </a:spcBef>
              <a:buClr>
                <a:schemeClr val="accent1"/>
              </a:buClr>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Clr>
                <a:schemeClr val="accent1"/>
              </a:buClr>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90000"/>
              </a:lnSpc>
              <a:spcBef>
                <a:spcPts val="500"/>
              </a:spcBef>
              <a:buClr>
                <a:schemeClr val="accent1"/>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1145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a:latin typeface="Arial"/>
                <a:cs typeface="Arial"/>
              </a:rPr>
              <a:t>Outreach-Academic Standing</a:t>
            </a:r>
          </a:p>
          <a:p>
            <a:r>
              <a:rPr lang="en-US" sz="2100">
                <a:latin typeface="Arial"/>
                <a:cs typeface="Arial"/>
              </a:rPr>
              <a:t>Outreach-Continuing Enrollment</a:t>
            </a:r>
            <a:endParaRPr lang="en-US">
              <a:latin typeface="Arial"/>
              <a:cs typeface="Arial"/>
            </a:endParaRPr>
          </a:p>
          <a:p>
            <a:r>
              <a:rPr lang="en-US" sz="2100"/>
              <a:t>Outreach-Course Grades or Repeats</a:t>
            </a:r>
          </a:p>
          <a:p>
            <a:r>
              <a:rPr lang="en-US" sz="2100"/>
              <a:t>Outreach-Early Progress Reports</a:t>
            </a:r>
          </a:p>
          <a:p>
            <a:r>
              <a:rPr lang="en-US" sz="2100"/>
              <a:t>Outreach-General Check in</a:t>
            </a:r>
          </a:p>
          <a:p>
            <a:r>
              <a:rPr lang="en-US" sz="2100"/>
              <a:t>Outreach Satisfactory Academic Progress</a:t>
            </a:r>
          </a:p>
          <a:p>
            <a:r>
              <a:rPr lang="en-US" sz="2100"/>
              <a:t>Student Records-Exceptions and Approvals</a:t>
            </a:r>
          </a:p>
          <a:p>
            <a:r>
              <a:rPr lang="en-US" sz="2100"/>
              <a:t>Student Records-Incoming Credit Review</a:t>
            </a:r>
          </a:p>
          <a:p>
            <a:r>
              <a:rPr lang="en-US" sz="2100"/>
              <a:t>Survey</a:t>
            </a:r>
          </a:p>
          <a:p>
            <a:endParaRPr lang="en-US"/>
          </a:p>
        </p:txBody>
      </p:sp>
      <p:sp>
        <p:nvSpPr>
          <p:cNvPr id="4" name="Text Placeholder 2">
            <a:extLst>
              <a:ext uri="{FF2B5EF4-FFF2-40B4-BE49-F238E27FC236}">
                <a16:creationId xmlns:a16="http://schemas.microsoft.com/office/drawing/2014/main" id="{605040F9-FA98-82B5-0D62-884AA0D01923}"/>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CA21E83C-88E4-4AD5-43D2-201BB1DEFCFF}"/>
              </a:ext>
            </a:extLst>
          </p:cNvPr>
          <p:cNvSpPr>
            <a:spLocks noGrp="1"/>
          </p:cNvSpPr>
          <p:nvPr>
            <p:ph type="sldNum" sz="quarter" idx="4"/>
          </p:nvPr>
        </p:nvSpPr>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5</a:t>
            </a:fld>
            <a:endParaRPr lang="en-US" b="1">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5115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6A3710-EB7A-DB02-1AAB-03C550196264}"/>
              </a:ext>
            </a:extLst>
          </p:cNvPr>
          <p:cNvSpPr>
            <a:spLocks noGrp="1"/>
          </p:cNvSpPr>
          <p:nvPr>
            <p:ph type="title" idx="4294967295"/>
          </p:nvPr>
        </p:nvSpPr>
        <p:spPr>
          <a:xfrm>
            <a:off x="855663" y="1309688"/>
            <a:ext cx="10059987" cy="1306512"/>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rmAutofit fontScale="90000"/>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66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Sample Appointment Summary and Note</a:t>
            </a:r>
          </a:p>
        </p:txBody>
      </p:sp>
      <p:sp>
        <p:nvSpPr>
          <p:cNvPr id="3" name="Text Placeholder 2">
            <a:extLst>
              <a:ext uri="{FF2B5EF4-FFF2-40B4-BE49-F238E27FC236}">
                <a16:creationId xmlns:a16="http://schemas.microsoft.com/office/drawing/2014/main" id="{106DBA92-4147-663E-3835-6B70AA98498D}"/>
              </a:ext>
            </a:extLst>
          </p:cNvPr>
          <p:cNvSpPr>
            <a:spLocks noGrp="1"/>
          </p:cNvSpPr>
          <p:nvPr>
            <p:ph type="body" sz="quarter" idx="11"/>
          </p:nvPr>
        </p:nvSpPr>
        <p:spPr/>
        <p:txBody>
          <a:bodyPr/>
          <a:lstStyle/>
          <a:p>
            <a:r>
              <a:rPr lang="en-US" dirty="0"/>
              <a:t>The next section provides images of an appointment summary and note in Pathways</a:t>
            </a:r>
          </a:p>
        </p:txBody>
      </p:sp>
    </p:spTree>
    <p:extLst>
      <p:ext uri="{BB962C8B-B14F-4D97-AF65-F5344CB8AC3E}">
        <p14:creationId xmlns:p14="http://schemas.microsoft.com/office/powerpoint/2010/main" val="3888721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EAFA62C-5C7F-541F-DF19-77BE1E776248}"/>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28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Sample Appointment Summary and Notes (Pathways Images)</a:t>
            </a:r>
          </a:p>
        </p:txBody>
      </p:sp>
      <p:pic>
        <p:nvPicPr>
          <p:cNvPr id="10" name="Picture 9" descr="Image of Appointment Details form in Pathways. This form includes details such as Care Unit, Location, Service, Meeting Type, and Date of visit.">
            <a:extLst>
              <a:ext uri="{FF2B5EF4-FFF2-40B4-BE49-F238E27FC236}">
                <a16:creationId xmlns:a16="http://schemas.microsoft.com/office/drawing/2014/main" id="{22465F86-72DE-F48B-C232-EC534EC4692F}"/>
              </a:ext>
            </a:extLst>
          </p:cNvPr>
          <p:cNvPicPr>
            <a:picLocks noChangeAspect="1"/>
          </p:cNvPicPr>
          <p:nvPr/>
        </p:nvPicPr>
        <p:blipFill>
          <a:blip r:embed="rId2"/>
          <a:stretch>
            <a:fillRect/>
          </a:stretch>
        </p:blipFill>
        <p:spPr>
          <a:xfrm>
            <a:off x="897296" y="1340515"/>
            <a:ext cx="4764811" cy="4834486"/>
          </a:xfrm>
          <a:prstGeom prst="rect">
            <a:avLst/>
          </a:prstGeom>
          <a:ln>
            <a:solidFill>
              <a:schemeClr val="tx1"/>
            </a:solidFill>
          </a:ln>
        </p:spPr>
      </p:pic>
      <p:pic>
        <p:nvPicPr>
          <p:cNvPr id="12" name="Picture 11" descr="Image of Notes form in Pathways. This form includes details such as Care Unit, Note Reason, Visibility, and a section to type note details.">
            <a:extLst>
              <a:ext uri="{FF2B5EF4-FFF2-40B4-BE49-F238E27FC236}">
                <a16:creationId xmlns:a16="http://schemas.microsoft.com/office/drawing/2014/main" id="{8C62D4CC-4699-0C05-8FAC-E315D580F55B}"/>
              </a:ext>
            </a:extLst>
          </p:cNvPr>
          <p:cNvPicPr>
            <a:picLocks noChangeAspect="1"/>
          </p:cNvPicPr>
          <p:nvPr/>
        </p:nvPicPr>
        <p:blipFill>
          <a:blip r:embed="rId3"/>
          <a:stretch>
            <a:fillRect/>
          </a:stretch>
        </p:blipFill>
        <p:spPr>
          <a:xfrm>
            <a:off x="7142752" y="1482627"/>
            <a:ext cx="3589539" cy="4378619"/>
          </a:xfrm>
          <a:prstGeom prst="rect">
            <a:avLst/>
          </a:prstGeom>
          <a:ln>
            <a:solidFill>
              <a:schemeClr val="tx1"/>
            </a:solidFill>
          </a:ln>
        </p:spPr>
      </p:pic>
      <p:sp>
        <p:nvSpPr>
          <p:cNvPr id="2" name="Text Placeholder 2">
            <a:extLst>
              <a:ext uri="{FF2B5EF4-FFF2-40B4-BE49-F238E27FC236}">
                <a16:creationId xmlns:a16="http://schemas.microsoft.com/office/drawing/2014/main" id="{605040F9-FA98-82B5-0D62-884AA0D01923}"/>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latin typeface="Aptos" panose="020B0004020202020204" pitchFamily="34" charset="0"/>
              </a:rPr>
              <a:t>Introduction to Pathways</a:t>
            </a:r>
          </a:p>
        </p:txBody>
      </p:sp>
      <p:sp>
        <p:nvSpPr>
          <p:cNvPr id="7" name="Slide Number Placeholder 4">
            <a:extLst>
              <a:ext uri="{FF2B5EF4-FFF2-40B4-BE49-F238E27FC236}">
                <a16:creationId xmlns:a16="http://schemas.microsoft.com/office/drawing/2014/main" id="{78441800-7673-20B6-16FE-190C775B85FE}"/>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7</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6309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9B093-4CDA-36D6-D016-AA912609691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CB6756C-F886-70F5-B6A5-9D300FB653D8}"/>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Sample Appointment Summary</a:t>
            </a:r>
          </a:p>
        </p:txBody>
      </p:sp>
      <p:pic>
        <p:nvPicPr>
          <p:cNvPr id="11" name="Picture 10" descr="Image of the top half of an appointment summary. This highlights questions such as Objective of the Session, Goals for Next Session, and 6 radio button questions regarding the appointment.">
            <a:extLst>
              <a:ext uri="{FF2B5EF4-FFF2-40B4-BE49-F238E27FC236}">
                <a16:creationId xmlns:a16="http://schemas.microsoft.com/office/drawing/2014/main" id="{B30BBD39-832A-1208-EBF4-CE68E590C552}"/>
              </a:ext>
            </a:extLst>
          </p:cNvPr>
          <p:cNvPicPr>
            <a:picLocks noChangeAspect="1"/>
          </p:cNvPicPr>
          <p:nvPr/>
        </p:nvPicPr>
        <p:blipFill>
          <a:blip r:embed="rId2"/>
          <a:stretch>
            <a:fillRect/>
          </a:stretch>
        </p:blipFill>
        <p:spPr>
          <a:xfrm>
            <a:off x="992026" y="1332076"/>
            <a:ext cx="8915400" cy="4193848"/>
          </a:xfrm>
          <a:prstGeom prst="rect">
            <a:avLst/>
          </a:prstGeom>
          <a:ln>
            <a:solidFill>
              <a:schemeClr val="tx1"/>
            </a:solidFill>
          </a:ln>
        </p:spPr>
      </p:pic>
      <p:sp>
        <p:nvSpPr>
          <p:cNvPr id="4" name="Text Placeholder 2">
            <a:extLst>
              <a:ext uri="{FF2B5EF4-FFF2-40B4-BE49-F238E27FC236}">
                <a16:creationId xmlns:a16="http://schemas.microsoft.com/office/drawing/2014/main" id="{605040F9-FA98-82B5-0D62-884AA0D01923}"/>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CEB1AB58-A689-8FBE-ED88-BC042C2A608F}"/>
              </a:ext>
            </a:extLst>
          </p:cNvPr>
          <p:cNvSpPr>
            <a:spLocks noGrp="1"/>
          </p:cNvSpPr>
          <p:nvPr>
            <p:ph type="sldNum" sz="quarter" idx="4"/>
          </p:nvPr>
        </p:nvSpPr>
        <p:spPr/>
        <p:txBody>
          <a:bodyPr/>
          <a:lstStyle/>
          <a:p>
            <a:r>
              <a:rPr lang="en-US" b="1" dirty="0">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8</a:t>
            </a:fld>
            <a:endParaRPr lang="en-US"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087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C0C1F-5ED3-DB43-8844-CBFD6AB669A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2F37718-BDDD-908D-0BCC-8621934BAF72}"/>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Sample Appointment Summary (cont.)</a:t>
            </a:r>
          </a:p>
        </p:txBody>
      </p:sp>
      <p:grpSp>
        <p:nvGrpSpPr>
          <p:cNvPr id="10" name="Group 9" descr="Image of the bottom half of the appointment summary displaying an open text field with the following information: Summarize reasons for meeting and the objectives of the advising session. List information you provided to student. List all majors, minors, certificates that are of interest to the student. List classes you discussed for enrollment. List the ways the student has been involved on campus.">
            <a:extLst>
              <a:ext uri="{FF2B5EF4-FFF2-40B4-BE49-F238E27FC236}">
                <a16:creationId xmlns:a16="http://schemas.microsoft.com/office/drawing/2014/main" id="{B3D548F1-2FB1-64AD-4CD8-49708CBBCCCF}"/>
              </a:ext>
            </a:extLst>
          </p:cNvPr>
          <p:cNvGrpSpPr/>
          <p:nvPr/>
        </p:nvGrpSpPr>
        <p:grpSpPr>
          <a:xfrm>
            <a:off x="992026" y="1396961"/>
            <a:ext cx="8915400" cy="4863706"/>
            <a:chOff x="836342" y="1338944"/>
            <a:chExt cx="8915400" cy="4863706"/>
          </a:xfrm>
        </p:grpSpPr>
        <p:pic>
          <p:nvPicPr>
            <p:cNvPr id="8" name="Picture 7">
              <a:extLst>
                <a:ext uri="{FF2B5EF4-FFF2-40B4-BE49-F238E27FC236}">
                  <a16:creationId xmlns:a16="http://schemas.microsoft.com/office/drawing/2014/main" id="{396A68B3-94D5-4006-1E8B-A4FB681C1ADC}"/>
                </a:ext>
              </a:extLst>
            </p:cNvPr>
            <p:cNvPicPr>
              <a:picLocks noChangeAspect="1"/>
            </p:cNvPicPr>
            <p:nvPr/>
          </p:nvPicPr>
          <p:blipFill>
            <a:blip r:embed="rId2"/>
            <a:stretch>
              <a:fillRect/>
            </a:stretch>
          </p:blipFill>
          <p:spPr>
            <a:xfrm>
              <a:off x="836342" y="1338944"/>
              <a:ext cx="8915400" cy="4863706"/>
            </a:xfrm>
            <a:prstGeom prst="rect">
              <a:avLst/>
            </a:prstGeom>
            <a:ln>
              <a:solidFill>
                <a:schemeClr val="tx1"/>
              </a:solidFill>
            </a:ln>
          </p:spPr>
        </p:pic>
        <p:sp>
          <p:nvSpPr>
            <p:cNvPr id="9" name="Rectangle 8">
              <a:extLst>
                <a:ext uri="{FF2B5EF4-FFF2-40B4-BE49-F238E27FC236}">
                  <a16:creationId xmlns:a16="http://schemas.microsoft.com/office/drawing/2014/main" id="{2ED86F2E-7E6D-7196-1AA6-8227AAF24E81}"/>
                </a:ext>
              </a:extLst>
            </p:cNvPr>
            <p:cNvSpPr/>
            <p:nvPr/>
          </p:nvSpPr>
          <p:spPr>
            <a:xfrm>
              <a:off x="2221686" y="4775313"/>
              <a:ext cx="535258" cy="1895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 Placeholder 2">
            <a:extLst>
              <a:ext uri="{FF2B5EF4-FFF2-40B4-BE49-F238E27FC236}">
                <a16:creationId xmlns:a16="http://schemas.microsoft.com/office/drawing/2014/main" id="{605040F9-FA98-82B5-0D62-884AA0D01923}"/>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B9387011-AE09-6FD9-AC25-541723643BB7}"/>
              </a:ext>
            </a:extLst>
          </p:cNvPr>
          <p:cNvSpPr>
            <a:spLocks noGrp="1"/>
          </p:cNvSpPr>
          <p:nvPr>
            <p:ph type="sldNum" sz="quarter" idx="4"/>
          </p:nvPr>
        </p:nvSpPr>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9</a:t>
            </a:fld>
            <a:endParaRPr lang="en-US" b="1">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0306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AB4CA-1960-CEE5-E985-8734B0C30A2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AAA7601-6603-63C7-9610-3378304F327B}"/>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Sample Note</a:t>
            </a:r>
          </a:p>
        </p:txBody>
      </p:sp>
      <p:grpSp>
        <p:nvGrpSpPr>
          <p:cNvPr id="13" name="Group 12" descr="Image of the top half of a sample note displaying student name and ID number, Care Unit, Note Reason, and Visibility checkbox">
            <a:extLst>
              <a:ext uri="{FF2B5EF4-FFF2-40B4-BE49-F238E27FC236}">
                <a16:creationId xmlns:a16="http://schemas.microsoft.com/office/drawing/2014/main" id="{72A7785C-BD86-D6D1-D4AE-188365D5364E}"/>
              </a:ext>
            </a:extLst>
          </p:cNvPr>
          <p:cNvGrpSpPr/>
          <p:nvPr/>
        </p:nvGrpSpPr>
        <p:grpSpPr>
          <a:xfrm>
            <a:off x="823818" y="1614234"/>
            <a:ext cx="5163271" cy="3629532"/>
            <a:chOff x="823818" y="1614234"/>
            <a:chExt cx="5163271" cy="3629532"/>
          </a:xfrm>
        </p:grpSpPr>
        <p:pic>
          <p:nvPicPr>
            <p:cNvPr id="9" name="Picture 8">
              <a:extLst>
                <a:ext uri="{FF2B5EF4-FFF2-40B4-BE49-F238E27FC236}">
                  <a16:creationId xmlns:a16="http://schemas.microsoft.com/office/drawing/2014/main" id="{A5B07A4A-3EE5-C618-679A-1105C7A0B9AF}"/>
                </a:ext>
              </a:extLst>
            </p:cNvPr>
            <p:cNvPicPr>
              <a:picLocks noChangeAspect="1"/>
            </p:cNvPicPr>
            <p:nvPr/>
          </p:nvPicPr>
          <p:blipFill>
            <a:blip r:embed="rId2"/>
            <a:stretch>
              <a:fillRect/>
            </a:stretch>
          </p:blipFill>
          <p:spPr>
            <a:xfrm>
              <a:off x="823818" y="1614234"/>
              <a:ext cx="5163271" cy="3629532"/>
            </a:xfrm>
            <a:prstGeom prst="rect">
              <a:avLst/>
            </a:prstGeom>
            <a:ln>
              <a:solidFill>
                <a:schemeClr val="tx1"/>
              </a:solidFill>
            </a:ln>
          </p:spPr>
        </p:pic>
        <p:sp>
          <p:nvSpPr>
            <p:cNvPr id="12" name="Rectangle 11">
              <a:extLst>
                <a:ext uri="{FF2B5EF4-FFF2-40B4-BE49-F238E27FC236}">
                  <a16:creationId xmlns:a16="http://schemas.microsoft.com/office/drawing/2014/main" id="{09508276-98AD-D268-8211-B7C5D6D920F2}"/>
                </a:ext>
              </a:extLst>
            </p:cNvPr>
            <p:cNvSpPr/>
            <p:nvPr/>
          </p:nvSpPr>
          <p:spPr>
            <a:xfrm>
              <a:off x="2274849" y="2085278"/>
              <a:ext cx="624468" cy="2230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descr="Image of the bottom half of a sample note displaying an open text field to type notes. Information listed: Include relevant and important information, be mindful of sensitive situations, fact-based documentation.">
            <a:extLst>
              <a:ext uri="{FF2B5EF4-FFF2-40B4-BE49-F238E27FC236}">
                <a16:creationId xmlns:a16="http://schemas.microsoft.com/office/drawing/2014/main" id="{F717676E-991F-67DD-45D5-CB2D23DDC2CE}"/>
              </a:ext>
            </a:extLst>
          </p:cNvPr>
          <p:cNvPicPr>
            <a:picLocks noChangeAspect="1"/>
          </p:cNvPicPr>
          <p:nvPr/>
        </p:nvPicPr>
        <p:blipFill>
          <a:blip r:embed="rId3"/>
          <a:stretch>
            <a:fillRect/>
          </a:stretch>
        </p:blipFill>
        <p:spPr>
          <a:xfrm>
            <a:off x="6371214" y="1437997"/>
            <a:ext cx="5144218" cy="3982006"/>
          </a:xfrm>
          <a:prstGeom prst="rect">
            <a:avLst/>
          </a:prstGeom>
          <a:ln>
            <a:solidFill>
              <a:schemeClr val="tx1"/>
            </a:solidFill>
          </a:ln>
        </p:spPr>
      </p:pic>
      <p:sp>
        <p:nvSpPr>
          <p:cNvPr id="4" name="Text Placeholder 2">
            <a:extLst>
              <a:ext uri="{FF2B5EF4-FFF2-40B4-BE49-F238E27FC236}">
                <a16:creationId xmlns:a16="http://schemas.microsoft.com/office/drawing/2014/main" id="{605040F9-FA98-82B5-0D62-884AA0D01923}"/>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50E6EA58-447A-5BF8-BDA8-0042396AB450}"/>
              </a:ext>
            </a:extLst>
          </p:cNvPr>
          <p:cNvSpPr>
            <a:spLocks noGrp="1"/>
          </p:cNvSpPr>
          <p:nvPr>
            <p:ph type="sldNum" sz="quarter" idx="4"/>
          </p:nvPr>
        </p:nvSpPr>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10</a:t>
            </a:fld>
            <a:endParaRPr lang="en-US" b="1">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1796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65FB5-76F4-CB29-D59A-40B32D9FF74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F136420-B91D-4A6A-238F-1B7BC38A75E7}"/>
              </a:ext>
            </a:extLst>
          </p:cNvPr>
          <p:cNvSpPr>
            <a:spLocks noGrp="1"/>
          </p:cNvSpPr>
          <p:nvPr>
            <p:ph type="title" idx="4294967295"/>
          </p:nvPr>
        </p:nvSpPr>
        <p:spPr>
          <a:xfrm>
            <a:off x="855663" y="1309688"/>
            <a:ext cx="10059987" cy="1306512"/>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rmAutofit fontScale="90000"/>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6600" b="1"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Best Practices and FERPA Guidance</a:t>
            </a:r>
          </a:p>
        </p:txBody>
      </p:sp>
      <p:sp>
        <p:nvSpPr>
          <p:cNvPr id="3" name="Text Placeholder 2">
            <a:extLst>
              <a:ext uri="{FF2B5EF4-FFF2-40B4-BE49-F238E27FC236}">
                <a16:creationId xmlns:a16="http://schemas.microsoft.com/office/drawing/2014/main" id="{773D2F85-007E-EDD8-1B0F-2732145A8C5C}"/>
              </a:ext>
            </a:extLst>
          </p:cNvPr>
          <p:cNvSpPr>
            <a:spLocks noGrp="1"/>
          </p:cNvSpPr>
          <p:nvPr>
            <p:ph type="body" sz="quarter" idx="11"/>
          </p:nvPr>
        </p:nvSpPr>
        <p:spPr/>
        <p:txBody>
          <a:bodyPr/>
          <a:lstStyle/>
          <a:p>
            <a:r>
              <a:rPr lang="en-US"/>
              <a:t>The next section covers additional guidance on documentation and student records</a:t>
            </a:r>
          </a:p>
        </p:txBody>
      </p:sp>
    </p:spTree>
    <p:extLst>
      <p:ext uri="{BB962C8B-B14F-4D97-AF65-F5344CB8AC3E}">
        <p14:creationId xmlns:p14="http://schemas.microsoft.com/office/powerpoint/2010/main" val="927671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79882-FCB3-2670-B999-8C97EE68382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075F52F-CE69-2B0D-FA1A-12D94062A9F3}"/>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Documentation Best Practices</a:t>
            </a:r>
          </a:p>
        </p:txBody>
      </p:sp>
      <p:graphicFrame>
        <p:nvGraphicFramePr>
          <p:cNvPr id="6" name="Table 5">
            <a:extLst>
              <a:ext uri="{FF2B5EF4-FFF2-40B4-BE49-F238E27FC236}">
                <a16:creationId xmlns:a16="http://schemas.microsoft.com/office/drawing/2014/main" id="{63D04A6F-1A76-C680-A4A0-58D689442E08}"/>
              </a:ext>
            </a:extLst>
          </p:cNvPr>
          <p:cNvGraphicFramePr>
            <a:graphicFrameLocks noGrp="1"/>
          </p:cNvGraphicFramePr>
          <p:nvPr>
            <p:extLst>
              <p:ext uri="{D42A27DB-BD31-4B8C-83A1-F6EECF244321}">
                <p14:modId xmlns:p14="http://schemas.microsoft.com/office/powerpoint/2010/main" val="1647214722"/>
              </p:ext>
            </p:extLst>
          </p:nvPr>
        </p:nvGraphicFramePr>
        <p:xfrm>
          <a:off x="2032000" y="1550908"/>
          <a:ext cx="8128000" cy="42113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389344892"/>
                    </a:ext>
                  </a:extLst>
                </a:gridCol>
                <a:gridCol w="4064000">
                  <a:extLst>
                    <a:ext uri="{9D8B030D-6E8A-4147-A177-3AD203B41FA5}">
                      <a16:colId xmlns:a16="http://schemas.microsoft.com/office/drawing/2014/main" val="1963542554"/>
                    </a:ext>
                  </a:extLst>
                </a:gridCol>
              </a:tblGrid>
              <a:tr h="370840">
                <a:tc>
                  <a:txBody>
                    <a:bodyPr/>
                    <a:lstStyle/>
                    <a:p>
                      <a:pPr algn="ctr"/>
                      <a:r>
                        <a:rPr lang="en-US"/>
                        <a:t>Do</a:t>
                      </a:r>
                    </a:p>
                  </a:txBody>
                  <a:tcPr/>
                </a:tc>
                <a:tc>
                  <a:txBody>
                    <a:bodyPr/>
                    <a:lstStyle/>
                    <a:p>
                      <a:pPr algn="ctr"/>
                      <a:r>
                        <a:rPr lang="en-US"/>
                        <a:t>Don’t</a:t>
                      </a:r>
                    </a:p>
                  </a:txBody>
                  <a:tcPr/>
                </a:tc>
                <a:extLst>
                  <a:ext uri="{0D108BD9-81ED-4DB2-BD59-A6C34878D82A}">
                    <a16:rowId xmlns:a16="http://schemas.microsoft.com/office/drawing/2014/main" val="2534474060"/>
                  </a:ext>
                </a:extLst>
              </a:tr>
              <a:tr h="370840">
                <a:tc>
                  <a:txBody>
                    <a:bodyPr/>
                    <a:lstStyle/>
                    <a:p>
                      <a:r>
                        <a:rPr lang="en-US"/>
                        <a:t>Focus on key takeaways, recommendations, and next steps</a:t>
                      </a:r>
                    </a:p>
                  </a:txBody>
                  <a:tcPr/>
                </a:tc>
                <a:tc>
                  <a:txBody>
                    <a:bodyPr/>
                    <a:lstStyle/>
                    <a:p>
                      <a:r>
                        <a:rPr lang="en-US"/>
                        <a:t>Document every detail of a conversation</a:t>
                      </a:r>
                    </a:p>
                  </a:txBody>
                  <a:tcPr/>
                </a:tc>
                <a:extLst>
                  <a:ext uri="{0D108BD9-81ED-4DB2-BD59-A6C34878D82A}">
                    <a16:rowId xmlns:a16="http://schemas.microsoft.com/office/drawing/2014/main" val="581612493"/>
                  </a:ext>
                </a:extLst>
              </a:tr>
              <a:tr h="370840">
                <a:tc>
                  <a:txBody>
                    <a:bodyPr/>
                    <a:lstStyle/>
                    <a:p>
                      <a:r>
                        <a:rPr lang="en-US"/>
                        <a:t>Write for a broad audience</a:t>
                      </a:r>
                    </a:p>
                  </a:txBody>
                  <a:tcPr/>
                </a:tc>
                <a:tc>
                  <a:txBody>
                    <a:bodyPr/>
                    <a:lstStyle/>
                    <a:p>
                      <a:r>
                        <a:rPr lang="en-US"/>
                        <a:t>Use acronyms, jargon, or unclear language</a:t>
                      </a:r>
                    </a:p>
                  </a:txBody>
                  <a:tcPr/>
                </a:tc>
                <a:extLst>
                  <a:ext uri="{0D108BD9-81ED-4DB2-BD59-A6C34878D82A}">
                    <a16:rowId xmlns:a16="http://schemas.microsoft.com/office/drawing/2014/main" val="3434983914"/>
                  </a:ext>
                </a:extLst>
              </a:tr>
              <a:tr h="370840">
                <a:tc>
                  <a:txBody>
                    <a:bodyPr/>
                    <a:lstStyle/>
                    <a:p>
                      <a:r>
                        <a:rPr lang="en-US"/>
                        <a:t>Stick to facts and observable information</a:t>
                      </a:r>
                    </a:p>
                  </a:txBody>
                  <a:tcPr/>
                </a:tc>
                <a:tc>
                  <a:txBody>
                    <a:bodyPr/>
                    <a:lstStyle/>
                    <a:p>
                      <a:r>
                        <a:rPr lang="en-US"/>
                        <a:t>Include opinions, assumptions, or judgements</a:t>
                      </a:r>
                    </a:p>
                  </a:txBody>
                  <a:tcPr/>
                </a:tc>
                <a:extLst>
                  <a:ext uri="{0D108BD9-81ED-4DB2-BD59-A6C34878D82A}">
                    <a16:rowId xmlns:a16="http://schemas.microsoft.com/office/drawing/2014/main" val="1470099159"/>
                  </a:ext>
                </a:extLst>
              </a:tr>
              <a:tr h="370840">
                <a:tc>
                  <a:txBody>
                    <a:bodyPr/>
                    <a:lstStyle/>
                    <a:p>
                      <a:r>
                        <a:rPr lang="en-US"/>
                        <a:t>Share only information needed to support the student</a:t>
                      </a:r>
                    </a:p>
                  </a:txBody>
                  <a:tcPr/>
                </a:tc>
                <a:tc>
                  <a:txBody>
                    <a:bodyPr/>
                    <a:lstStyle/>
                    <a:p>
                      <a:r>
                        <a:rPr lang="en-US"/>
                        <a:t>Include unnecessary sensitive details</a:t>
                      </a:r>
                    </a:p>
                  </a:txBody>
                  <a:tcPr/>
                </a:tc>
                <a:extLst>
                  <a:ext uri="{0D108BD9-81ED-4DB2-BD59-A6C34878D82A}">
                    <a16:rowId xmlns:a16="http://schemas.microsoft.com/office/drawing/2014/main" val="1004017506"/>
                  </a:ext>
                </a:extLst>
              </a:tr>
              <a:tr h="370840">
                <a:tc>
                  <a:txBody>
                    <a:bodyPr/>
                    <a:lstStyle/>
                    <a:p>
                      <a:r>
                        <a:rPr lang="en-US"/>
                        <a:t>Include only relevant supporting documentation</a:t>
                      </a:r>
                    </a:p>
                  </a:txBody>
                  <a:tcPr/>
                </a:tc>
                <a:tc>
                  <a:txBody>
                    <a:bodyPr/>
                    <a:lstStyle/>
                    <a:p>
                      <a:r>
                        <a:rPr lang="en-US"/>
                        <a:t>Attach private or confidential content</a:t>
                      </a:r>
                    </a:p>
                  </a:txBody>
                  <a:tcPr/>
                </a:tc>
                <a:extLst>
                  <a:ext uri="{0D108BD9-81ED-4DB2-BD59-A6C34878D82A}">
                    <a16:rowId xmlns:a16="http://schemas.microsoft.com/office/drawing/2014/main" val="3650960287"/>
                  </a:ext>
                </a:extLst>
              </a:tr>
              <a:tr h="370840">
                <a:tc>
                  <a:txBody>
                    <a:bodyPr/>
                    <a:lstStyle/>
                    <a:p>
                      <a:r>
                        <a:rPr lang="en-US"/>
                        <a:t>Follow appropriate emergency procedures</a:t>
                      </a:r>
                    </a:p>
                  </a:txBody>
                  <a:tcPr/>
                </a:tc>
                <a:tc>
                  <a:txBody>
                    <a:bodyPr/>
                    <a:lstStyle/>
                    <a:p>
                      <a:r>
                        <a:rPr lang="en-US" dirty="0"/>
                        <a:t>Use Pathways to document emergencies</a:t>
                      </a:r>
                    </a:p>
                  </a:txBody>
                  <a:tcPr/>
                </a:tc>
                <a:extLst>
                  <a:ext uri="{0D108BD9-81ED-4DB2-BD59-A6C34878D82A}">
                    <a16:rowId xmlns:a16="http://schemas.microsoft.com/office/drawing/2014/main" val="2796339897"/>
                  </a:ext>
                </a:extLst>
              </a:tr>
            </a:tbl>
          </a:graphicData>
        </a:graphic>
      </p:graphicFrame>
      <p:sp>
        <p:nvSpPr>
          <p:cNvPr id="4" name="Text Placeholder 2">
            <a:extLst>
              <a:ext uri="{FF2B5EF4-FFF2-40B4-BE49-F238E27FC236}">
                <a16:creationId xmlns:a16="http://schemas.microsoft.com/office/drawing/2014/main" id="{605040F9-FA98-82B5-0D62-884AA0D01923}"/>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7BAA3476-CDD1-45A5-B3DB-E0AF51D9E5EB}"/>
              </a:ext>
            </a:extLst>
          </p:cNvPr>
          <p:cNvSpPr>
            <a:spLocks noGrp="1"/>
          </p:cNvSpPr>
          <p:nvPr>
            <p:ph type="sldNum" sz="quarter" idx="4"/>
          </p:nvPr>
        </p:nvSpPr>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12</a:t>
            </a:fld>
            <a:endParaRPr lang="en-US" b="1">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2087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D76085-A5FF-B9C4-6550-84DE7616F5D0}"/>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Pathways Student Records</a:t>
            </a:r>
          </a:p>
        </p:txBody>
      </p:sp>
      <p:sp>
        <p:nvSpPr>
          <p:cNvPr id="4" name="Text Placeholder 3">
            <a:extLst>
              <a:ext uri="{FF2B5EF4-FFF2-40B4-BE49-F238E27FC236}">
                <a16:creationId xmlns:a16="http://schemas.microsoft.com/office/drawing/2014/main" id="{EBA61C12-B0E6-43A6-8A7C-FD488FB328F4}"/>
              </a:ext>
            </a:extLst>
          </p:cNvPr>
          <p:cNvSpPr>
            <a:spLocks noGrp="1"/>
          </p:cNvSpPr>
          <p:nvPr>
            <p:ph type="body" sz="quarter" idx="10"/>
          </p:nvPr>
        </p:nvSpPr>
        <p:spPr>
          <a:xfrm>
            <a:off x="991699" y="1668249"/>
            <a:ext cx="10544628" cy="4519900"/>
          </a:xfrm>
        </p:spPr>
        <p:txBody>
          <a:bodyPr>
            <a:normAutofit/>
          </a:bodyPr>
          <a:lstStyle/>
          <a:p>
            <a:r>
              <a:rPr lang="en-US"/>
              <a:t>Every appointment summary and note you enter becomes part of the official student record; there is no such thing as informal documentation in Pathways</a:t>
            </a:r>
          </a:p>
          <a:p>
            <a:r>
              <a:rPr lang="en-US"/>
              <a:t>Under FERPA, students may request access to their student record</a:t>
            </a:r>
          </a:p>
          <a:p>
            <a:r>
              <a:rPr lang="en-US"/>
              <a:t>Documentation may be visible to other Pathways users who support the student, including the Dean of Students Office and the Office of the Provost</a:t>
            </a:r>
          </a:p>
          <a:p>
            <a:r>
              <a:rPr lang="en-US"/>
              <a:t>Documentation is lasting; ensure your documentation holds up long after the conversation, and could not disadvantage the student if released</a:t>
            </a:r>
          </a:p>
          <a:p>
            <a:r>
              <a:rPr lang="en-US"/>
              <a:t>For sensitive situations, keep details to a minimum, use neutral language, and seek guidance before documenting</a:t>
            </a:r>
          </a:p>
        </p:txBody>
      </p:sp>
      <p:sp>
        <p:nvSpPr>
          <p:cNvPr id="6" name="Text Placeholder 2">
            <a:extLst>
              <a:ext uri="{FF2B5EF4-FFF2-40B4-BE49-F238E27FC236}">
                <a16:creationId xmlns:a16="http://schemas.microsoft.com/office/drawing/2014/main" id="{605040F9-FA98-82B5-0D62-884AA0D01923}"/>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9570B314-45A6-9A24-6355-3A07B593DC71}"/>
              </a:ext>
            </a:extLst>
          </p:cNvPr>
          <p:cNvSpPr>
            <a:spLocks noGrp="1"/>
          </p:cNvSpPr>
          <p:nvPr>
            <p:ph type="sldNum" sz="quarter" idx="4"/>
          </p:nvPr>
        </p:nvSpPr>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13</a:t>
            </a:fld>
            <a:endParaRPr lang="en-US" b="1">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6539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DC507-EC74-350C-F661-109C9E284D7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9934112-F6A5-B390-BD35-10A26CAB187F}"/>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Resources and Support</a:t>
            </a:r>
          </a:p>
        </p:txBody>
      </p:sp>
      <p:grpSp>
        <p:nvGrpSpPr>
          <p:cNvPr id="12" name="Group 11" descr="Image of the Office of the Provost Pathways and Navigate webpage highlighting the resources tab. Resources shown include: Creating Appointment Summaries, Adding a Note on a Student, and Creating Appointment Summaries and Adding Notes">
            <a:extLst>
              <a:ext uri="{FF2B5EF4-FFF2-40B4-BE49-F238E27FC236}">
                <a16:creationId xmlns:a16="http://schemas.microsoft.com/office/drawing/2014/main" id="{F58A1BF6-7866-60F2-6CC9-BDF091E86E01}"/>
              </a:ext>
            </a:extLst>
          </p:cNvPr>
          <p:cNvGrpSpPr/>
          <p:nvPr/>
        </p:nvGrpSpPr>
        <p:grpSpPr>
          <a:xfrm>
            <a:off x="992026" y="1602572"/>
            <a:ext cx="10613080" cy="3652856"/>
            <a:chOff x="789460" y="1835376"/>
            <a:chExt cx="10613080" cy="3652856"/>
          </a:xfrm>
        </p:grpSpPr>
        <p:pic>
          <p:nvPicPr>
            <p:cNvPr id="7" name="Picture 6">
              <a:extLst>
                <a:ext uri="{FF2B5EF4-FFF2-40B4-BE49-F238E27FC236}">
                  <a16:creationId xmlns:a16="http://schemas.microsoft.com/office/drawing/2014/main" id="{F1D58FC3-5B96-90F1-5688-97D21F5EAA5B}"/>
                </a:ext>
              </a:extLst>
            </p:cNvPr>
            <p:cNvPicPr>
              <a:picLocks noChangeAspect="1"/>
            </p:cNvPicPr>
            <p:nvPr/>
          </p:nvPicPr>
          <p:blipFill>
            <a:blip r:embed="rId2"/>
            <a:stretch>
              <a:fillRect/>
            </a:stretch>
          </p:blipFill>
          <p:spPr>
            <a:xfrm>
              <a:off x="789460" y="1835376"/>
              <a:ext cx="6934234" cy="3652856"/>
            </a:xfrm>
            <a:prstGeom prst="rect">
              <a:avLst/>
            </a:prstGeom>
            <a:ln>
              <a:solidFill>
                <a:schemeClr val="tx1"/>
              </a:solidFill>
            </a:ln>
          </p:spPr>
        </p:pic>
        <p:pic>
          <p:nvPicPr>
            <p:cNvPr id="9" name="Picture 8">
              <a:extLst>
                <a:ext uri="{FF2B5EF4-FFF2-40B4-BE49-F238E27FC236}">
                  <a16:creationId xmlns:a16="http://schemas.microsoft.com/office/drawing/2014/main" id="{46FEB727-C3D4-6713-64E4-1BF61D62C6C7}"/>
                </a:ext>
              </a:extLst>
            </p:cNvPr>
            <p:cNvPicPr>
              <a:picLocks noChangeAspect="1"/>
            </p:cNvPicPr>
            <p:nvPr/>
          </p:nvPicPr>
          <p:blipFill>
            <a:blip r:embed="rId3"/>
            <a:stretch>
              <a:fillRect/>
            </a:stretch>
          </p:blipFill>
          <p:spPr>
            <a:xfrm>
              <a:off x="8012361" y="1835376"/>
              <a:ext cx="3390179" cy="3652856"/>
            </a:xfrm>
            <a:prstGeom prst="rect">
              <a:avLst/>
            </a:prstGeom>
            <a:ln>
              <a:solidFill>
                <a:schemeClr val="tx1"/>
              </a:solidFill>
            </a:ln>
          </p:spPr>
        </p:pic>
      </p:grpSp>
      <p:sp>
        <p:nvSpPr>
          <p:cNvPr id="4" name="Text Placeholder 2">
            <a:extLst>
              <a:ext uri="{FF2B5EF4-FFF2-40B4-BE49-F238E27FC236}">
                <a16:creationId xmlns:a16="http://schemas.microsoft.com/office/drawing/2014/main" id="{605040F9-FA98-82B5-0D62-884AA0D01923}"/>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75BB6284-8C9D-EAAD-0C4B-150F1E692743}"/>
              </a:ext>
            </a:extLst>
          </p:cNvPr>
          <p:cNvSpPr>
            <a:spLocks noGrp="1"/>
          </p:cNvSpPr>
          <p:nvPr>
            <p:ph type="sldNum" sz="quarter" idx="4"/>
          </p:nvPr>
        </p:nvSpPr>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14</a:t>
            </a:fld>
            <a:endParaRPr lang="en-US" b="1">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1561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8C281-3E4A-9900-8D36-E5FA58D84BF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0A3803F-E6F1-639A-E374-9C6B1C12E051}"/>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Resources and Support (cont.)</a:t>
            </a:r>
          </a:p>
        </p:txBody>
      </p:sp>
      <p:pic>
        <p:nvPicPr>
          <p:cNvPr id="8" name="Picture 7" descr="Image of the Office of the Provost Pathways and Navigate webpage highlighting additional resources regarding Documenting Student Interactions.">
            <a:extLst>
              <a:ext uri="{FF2B5EF4-FFF2-40B4-BE49-F238E27FC236}">
                <a16:creationId xmlns:a16="http://schemas.microsoft.com/office/drawing/2014/main" id="{F2DA2C70-A63B-B2E3-E76B-F92A742A617B}"/>
              </a:ext>
            </a:extLst>
          </p:cNvPr>
          <p:cNvPicPr>
            <a:picLocks noChangeAspect="1"/>
          </p:cNvPicPr>
          <p:nvPr/>
        </p:nvPicPr>
        <p:blipFill>
          <a:blip r:embed="rId2"/>
          <a:stretch>
            <a:fillRect/>
          </a:stretch>
        </p:blipFill>
        <p:spPr>
          <a:xfrm>
            <a:off x="992026" y="1399920"/>
            <a:ext cx="8935843" cy="4857787"/>
          </a:xfrm>
          <a:prstGeom prst="rect">
            <a:avLst/>
          </a:prstGeom>
          <a:ln>
            <a:solidFill>
              <a:schemeClr val="tx1"/>
            </a:solidFill>
          </a:ln>
        </p:spPr>
      </p:pic>
      <p:sp>
        <p:nvSpPr>
          <p:cNvPr id="6" name="Text Placeholder 2">
            <a:extLst>
              <a:ext uri="{FF2B5EF4-FFF2-40B4-BE49-F238E27FC236}">
                <a16:creationId xmlns:a16="http://schemas.microsoft.com/office/drawing/2014/main" id="{605040F9-FA98-82B5-0D62-884AA0D01923}"/>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9FF05312-41F9-A41A-10F2-8CD35346CA57}"/>
              </a:ext>
            </a:extLst>
          </p:cNvPr>
          <p:cNvSpPr>
            <a:spLocks noGrp="1"/>
          </p:cNvSpPr>
          <p:nvPr>
            <p:ph type="sldNum" sz="quarter" idx="4"/>
          </p:nvPr>
        </p:nvSpPr>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15</a:t>
            </a:fld>
            <a:endParaRPr lang="en-US" b="1">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5994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397F2-8236-FF8B-434F-DC4A12001E2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41A099E-EE6C-F4B8-2C31-D1A0F7F02EED}"/>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Resources and Support Documents</a:t>
            </a:r>
          </a:p>
        </p:txBody>
      </p:sp>
      <p:sp>
        <p:nvSpPr>
          <p:cNvPr id="7" name="Text Placeholder 6" descr="This section includes hyperlinks to resources on the Pathways website. Links include: Creating Appointment Summaries, Adding a Note on a Student, Creating Appointment Summaries and Adding Notes Video, and Documenting Student Interactions">
            <a:extLst>
              <a:ext uri="{FF2B5EF4-FFF2-40B4-BE49-F238E27FC236}">
                <a16:creationId xmlns:a16="http://schemas.microsoft.com/office/drawing/2014/main" id="{EC504550-7996-9546-D8C2-CF58641E36F9}"/>
              </a:ext>
            </a:extLst>
          </p:cNvPr>
          <p:cNvSpPr>
            <a:spLocks noGrp="1"/>
          </p:cNvSpPr>
          <p:nvPr>
            <p:ph type="body" sz="quarter" idx="10"/>
          </p:nvPr>
        </p:nvSpPr>
        <p:spPr/>
        <p:txBody>
          <a:bodyPr/>
          <a:lstStyle/>
          <a:p>
            <a:r>
              <a:rPr lang="en-US">
                <a:hlinkClick r:id="rId2"/>
              </a:rPr>
              <a:t>Creating Appointment Summaries</a:t>
            </a:r>
            <a:endParaRPr lang="en-US"/>
          </a:p>
          <a:p>
            <a:r>
              <a:rPr lang="en-US">
                <a:hlinkClick r:id="rId3"/>
              </a:rPr>
              <a:t>Adding a Note on a Student</a:t>
            </a:r>
            <a:endParaRPr lang="en-US"/>
          </a:p>
          <a:p>
            <a:r>
              <a:rPr lang="en-US">
                <a:hlinkClick r:id="rId4"/>
              </a:rPr>
              <a:t>Creating Appointment Summaries and Adding Notes Video</a:t>
            </a:r>
            <a:endParaRPr lang="en-US"/>
          </a:p>
          <a:p>
            <a:r>
              <a:rPr lang="en-US">
                <a:hlinkClick r:id="rId5"/>
              </a:rPr>
              <a:t>Documenting Student Interactions</a:t>
            </a:r>
            <a:endParaRPr lang="en-US"/>
          </a:p>
        </p:txBody>
      </p:sp>
      <p:sp>
        <p:nvSpPr>
          <p:cNvPr id="6" name="Text Placeholder 2">
            <a:extLst>
              <a:ext uri="{FF2B5EF4-FFF2-40B4-BE49-F238E27FC236}">
                <a16:creationId xmlns:a16="http://schemas.microsoft.com/office/drawing/2014/main" id="{A8E2C148-3CEF-E7D2-0450-8916752D3502}"/>
              </a:ext>
            </a:extLst>
          </p:cNvPr>
          <p:cNvSpPr>
            <a:spLocks noGrp="1"/>
          </p:cNvSpPr>
          <p:nvPr>
            <p:ph type="body" sz="quarter" idx="14"/>
          </p:nvPr>
        </p:nvSpPr>
        <p:spPr>
          <a:prstGeom prst="rect">
            <a:avLst/>
          </a:prstGeom>
        </p:spPr>
        <p:txBody>
          <a:bodyPr vert="horz" wrap="square" lIns="0" tIns="0" rIns="0" bIns="0" rtlCol="0" anchor="ctr" anchorCtr="0">
            <a:noAutofit/>
          </a:bodyPr>
          <a:lstStyle>
            <a:lvl1pPr marL="0" indent="0" algn="l" defTabSz="914400" rtl="0" eaLnBrk="1" latinLnBrk="0" hangingPunct="1">
              <a:lnSpc>
                <a:spcPct val="90000"/>
              </a:lnSpc>
              <a:spcBef>
                <a:spcPts val="1000"/>
              </a:spcBef>
              <a:buClr>
                <a:schemeClr val="accent1"/>
              </a:buClr>
              <a:buFontTx/>
              <a:buNone/>
              <a:defRPr sz="1200" b="0" kern="1200">
                <a:solidFill>
                  <a:schemeClr val="bg1"/>
                </a:solidFill>
                <a:latin typeface="Aptos" panose="020B00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1"/>
              </a:buClr>
              <a:buFontTx/>
              <a:buNone/>
              <a:defRPr sz="2400" kern="1200">
                <a:solidFill>
                  <a:schemeClr val="tx1"/>
                </a:solidFill>
                <a:latin typeface="Aptos" panose="020B00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1"/>
              </a:buClr>
              <a:buFontTx/>
              <a:buNone/>
              <a:defRPr sz="2000" kern="1200">
                <a:solidFill>
                  <a:schemeClr val="tx1"/>
                </a:solidFill>
                <a:latin typeface="Aptos" panose="020B00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1"/>
              </a:buClr>
              <a:buFontTx/>
              <a:buNone/>
              <a:defRPr sz="1800" kern="1200">
                <a:solidFill>
                  <a:schemeClr val="tx1"/>
                </a:solidFill>
                <a:latin typeface="Aptos" panose="020B00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ECEBA1BE-E06D-518C-B169-41C433FF2BDB}"/>
              </a:ext>
            </a:extLst>
          </p:cNvPr>
          <p:cNvSpPr>
            <a:spLocks noGrp="1"/>
          </p:cNvSpPr>
          <p:nvPr>
            <p:ph type="sldNum" sz="quarter" idx="4"/>
          </p:nvPr>
        </p:nvSpPr>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16</a:t>
            </a:fld>
            <a:endParaRPr lang="en-US" b="1">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839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CBCB8170-72D0-31C6-B2E0-010B16F90E83}"/>
              </a:ext>
            </a:extLst>
          </p:cNvPr>
          <p:cNvSpPr>
            <a:spLocks noGrp="1"/>
          </p:cNvSpPr>
          <p:nvPr>
            <p:ph type="title" idx="4294967295"/>
          </p:nvPr>
        </p:nvSpPr>
        <p:spPr>
          <a:xfrm>
            <a:off x="992188" y="1762125"/>
            <a:ext cx="10758487" cy="23923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endParaRPr kumimoji="0" lang="en-US" sz="6000" b="1" i="0" u="none" strike="noStrike" kern="1200" cap="none" spc="0" normalizeH="0" baseline="0" noProof="0" dirty="0">
              <a:ln>
                <a:noFill/>
              </a:ln>
              <a:solidFill>
                <a:schemeClr val="bg2">
                  <a:lumMod val="25000"/>
                </a:scheme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12000" b="1" i="0" u="none" strike="noStrike" kern="1200" cap="none" spc="0" normalizeH="0" baseline="0" noProof="0" dirty="0">
                <a:ln>
                  <a:noFill/>
                </a:ln>
                <a:solidFill>
                  <a:schemeClr val="tx1"/>
                </a:solidFill>
                <a:effectLst/>
                <a:uLnTx/>
                <a:uFillTx/>
                <a:latin typeface="Arial"/>
                <a:ea typeface="+mn-ea"/>
                <a:cs typeface="Arial"/>
              </a:rPr>
              <a:t>Questions? </a:t>
            </a:r>
          </a:p>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5200" b="1" i="0" u="none" strike="noStrike" kern="1200" cap="none" spc="0" normalizeH="0" baseline="0" noProof="0" dirty="0">
                <a:ln>
                  <a:noFill/>
                </a:ln>
                <a:solidFill>
                  <a:schemeClr val="tx1"/>
                </a:solidFill>
                <a:effectLst/>
                <a:uLnTx/>
                <a:uFillTx/>
                <a:latin typeface="Arial"/>
                <a:ea typeface="+mn-ea"/>
                <a:cs typeface="Arial"/>
              </a:rPr>
              <a:t>Contact</a:t>
            </a:r>
            <a:r>
              <a:rPr kumimoji="0" lang="en-US" sz="5200" b="1" i="0" u="none" strike="noStrike" kern="1200" cap="none" spc="0" normalizeH="0" baseline="0" noProof="0" dirty="0">
                <a:ln>
                  <a:noFill/>
                </a:ln>
                <a:solidFill>
                  <a:schemeClr val="bg2">
                    <a:lumMod val="25000"/>
                  </a:schemeClr>
                </a:solidFill>
                <a:effectLst/>
                <a:uLnTx/>
                <a:uFillTx/>
                <a:latin typeface="Arial"/>
                <a:ea typeface="+mn-ea"/>
                <a:cs typeface="Arial"/>
              </a:rPr>
              <a:t> </a:t>
            </a:r>
            <a:r>
              <a:rPr kumimoji="0" lang="en-US" sz="5200" b="1" i="0" u="none" strike="noStrike" kern="1200" cap="none" spc="0" normalizeH="0" baseline="0" noProof="0" dirty="0">
                <a:ln>
                  <a:noFill/>
                </a:ln>
                <a:solidFill>
                  <a:srgbClr val="003594"/>
                </a:solidFill>
                <a:effectLst/>
                <a:uLnTx/>
                <a:uFillTx/>
                <a:latin typeface="Arial"/>
                <a:ea typeface="+mn-ea"/>
                <a:cs typeface="Arial"/>
                <a:hlinkClick r:id="rId2">
                  <a:extLst>
                    <a:ext uri="{A12FA001-AC4F-418D-AE19-62706E023703}">
                      <ahyp:hlinkClr xmlns:ahyp="http://schemas.microsoft.com/office/drawing/2018/hyperlinkcolor" val="tx"/>
                    </a:ext>
                  </a:extLst>
                </a:hlinkClick>
              </a:rPr>
              <a:t>SST-Technology@pitt.edu</a:t>
            </a:r>
            <a:r>
              <a:rPr kumimoji="0" lang="en-US" sz="5200" b="1" i="0" u="none" strike="noStrike" kern="1200" cap="none" spc="0" normalizeH="0" baseline="0" noProof="0" dirty="0">
                <a:ln>
                  <a:noFill/>
                </a:ln>
                <a:solidFill>
                  <a:srgbClr val="003594"/>
                </a:solidFill>
                <a:effectLst/>
                <a:uLnTx/>
                <a:uFillTx/>
                <a:latin typeface="Arial"/>
                <a:ea typeface="+mn-ea"/>
                <a:cs typeface="Arial"/>
              </a:rPr>
              <a:t> </a:t>
            </a:r>
            <a:endParaRPr kumimoji="0" lang="en-US" sz="5200" b="1" i="0" u="none" strike="noStrike" kern="1200" cap="none" spc="0" normalizeH="0" baseline="0" noProof="0" dirty="0">
              <a:ln>
                <a:noFill/>
              </a:ln>
              <a:solidFill>
                <a:srgbClr val="003594"/>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27919910"/>
      </p:ext>
    </p:extLst>
  </p:cSld>
  <p:clrMapOvr>
    <a:masterClrMapping/>
  </p:clrMapOvr>
</p:sld>
</file>

<file path=ppt/theme/theme1.xml><?xml version="1.0" encoding="utf-8"?>
<a:theme xmlns:a="http://schemas.openxmlformats.org/drawingml/2006/main" name="Office Theme">
  <a:themeElements>
    <a:clrScheme name="Custom 3">
      <a:dk1>
        <a:srgbClr val="000000"/>
      </a:dk1>
      <a:lt1>
        <a:srgbClr val="FFFFFF"/>
      </a:lt1>
      <a:dk2>
        <a:srgbClr val="75787B"/>
      </a:dk2>
      <a:lt2>
        <a:srgbClr val="E7E6E6"/>
      </a:lt2>
      <a:accent1>
        <a:srgbClr val="003493"/>
      </a:accent1>
      <a:accent2>
        <a:srgbClr val="FFB81C"/>
      </a:accent2>
      <a:accent3>
        <a:srgbClr val="B87333"/>
      </a:accent3>
      <a:accent4>
        <a:srgbClr val="D6E3E8"/>
      </a:accent4>
      <a:accent5>
        <a:srgbClr val="000000"/>
      </a:accent5>
      <a:accent6>
        <a:srgbClr val="000000"/>
      </a:accent6>
      <a:hlink>
        <a:srgbClr val="000000"/>
      </a:hlink>
      <a:folHlink>
        <a:srgbClr val="0000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pVersion xmlns="213b5c35-aba4-4674-a5e4-0ad935f06b68" xsi:nil="true"/>
    <TeamsChannelId xmlns="213b5c35-aba4-4674-a5e4-0ad935f06b68" xsi:nil="true"/>
    <IsNotebookLocked xmlns="213b5c35-aba4-4674-a5e4-0ad935f06b68" xsi:nil="true"/>
    <Invited_Members xmlns="213b5c35-aba4-4674-a5e4-0ad935f06b68" xsi:nil="true"/>
    <Math_Settings xmlns="213b5c35-aba4-4674-a5e4-0ad935f06b68" xsi:nil="true"/>
    <Templates xmlns="213b5c35-aba4-4674-a5e4-0ad935f06b68" xsi:nil="true"/>
    <Has_Leaders_Only_SectionGroup xmlns="213b5c35-aba4-4674-a5e4-0ad935f06b68" xsi:nil="true"/>
    <TaxCatchAll xmlns="596188ad-ad45-475b-a2ec-a0650a8425b5" xsi:nil="true"/>
    <Distribution_Groups xmlns="213b5c35-aba4-4674-a5e4-0ad935f06b68" xsi:nil="true"/>
    <Invited_Leaders xmlns="213b5c35-aba4-4674-a5e4-0ad935f06b68" xsi:nil="true"/>
    <DefaultSectionNames xmlns="213b5c35-aba4-4674-a5e4-0ad935f06b68" xsi:nil="true"/>
    <Is_Collaboration_Space_Locked xmlns="213b5c35-aba4-4674-a5e4-0ad935f06b68" xsi:nil="true"/>
    <Teams_Channel_Section_Location xmlns="213b5c35-aba4-4674-a5e4-0ad935f06b68" xsi:nil="true"/>
    <LMS_Mappings xmlns="213b5c35-aba4-4674-a5e4-0ad935f06b68" xsi:nil="true"/>
    <Member_Groups xmlns="213b5c35-aba4-4674-a5e4-0ad935f06b68">
      <UserInfo>
        <DisplayName/>
        <AccountId xsi:nil="true"/>
        <AccountType/>
      </UserInfo>
    </Member_Groups>
    <Self_Registration_Enabled xmlns="213b5c35-aba4-4674-a5e4-0ad935f06b68" xsi:nil="true"/>
    <lcf76f155ced4ddcb4097134ff3c332f xmlns="213b5c35-aba4-4674-a5e4-0ad935f06b68">
      <Terms xmlns="http://schemas.microsoft.com/office/infopath/2007/PartnerControls"/>
    </lcf76f155ced4ddcb4097134ff3c332f>
    <Members xmlns="213b5c35-aba4-4674-a5e4-0ad935f06b68">
      <UserInfo>
        <DisplayName/>
        <AccountId xsi:nil="true"/>
        <AccountType/>
      </UserInfo>
    </Members>
    <NotebookType xmlns="213b5c35-aba4-4674-a5e4-0ad935f06b68" xsi:nil="true"/>
    <Leaders xmlns="213b5c35-aba4-4674-a5e4-0ad935f06b68">
      <UserInfo>
        <DisplayName/>
        <AccountId xsi:nil="true"/>
        <AccountType/>
      </UserInfo>
    </Leaders>
    <FolderType xmlns="213b5c35-aba4-4674-a5e4-0ad935f06b68" xsi:nil="true"/>
    <CultureName xmlns="213b5c35-aba4-4674-a5e4-0ad935f06b68" xsi:nil="true"/>
    <Owner xmlns="213b5c35-aba4-4674-a5e4-0ad935f06b68">
      <UserInfo>
        <DisplayName/>
        <AccountId xsi:nil="true"/>
        <AccountType/>
      </UserInfo>
    </Owner>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53231FFF0443940BE97FB2E507D8AB0" ma:contentTypeVersion="37" ma:contentTypeDescription="Create a new document." ma:contentTypeScope="" ma:versionID="00cc6da9fe7291eb495275a33dd2a750">
  <xsd:schema xmlns:xsd="http://www.w3.org/2001/XMLSchema" xmlns:xs="http://www.w3.org/2001/XMLSchema" xmlns:p="http://schemas.microsoft.com/office/2006/metadata/properties" xmlns:ns2="213b5c35-aba4-4674-a5e4-0ad935f06b68" xmlns:ns3="596188ad-ad45-475b-a2ec-a0650a8425b5" targetNamespace="http://schemas.microsoft.com/office/2006/metadata/properties" ma:root="true" ma:fieldsID="26586107c8142865a965db78820fc058" ns2:_="" ns3:_="">
    <xsd:import namespace="213b5c35-aba4-4674-a5e4-0ad935f06b68"/>
    <xsd:import namespace="596188ad-ad45-475b-a2ec-a0650a8425b5"/>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Teams_Channel_Section_Location" minOccurs="0"/>
                <xsd:element ref="ns2:MediaServiceDateTaken" minOccurs="0"/>
                <xsd:element ref="ns2:MediaServiceLocation" minOccurs="0"/>
                <xsd:element ref="ns2:MediaServiceObjectDetectorVersions"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3b5c35-aba4-4674-a5e4-0ad935f06b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b90debd-ee09-4e04-a4c4-812a7ed26de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NotebookType" ma:index="18" nillable="true" ma:displayName="Notebook Type" ma:internalName="NotebookType">
      <xsd:simpleType>
        <xsd:restriction base="dms:Text"/>
      </xsd:simpleType>
    </xsd:element>
    <xsd:element name="FolderType" ma:index="19" nillable="true" ma:displayName="Folder Type" ma:internalName="FolderType">
      <xsd:simpleType>
        <xsd:restriction base="dms:Text"/>
      </xsd:simpleType>
    </xsd:element>
    <xsd:element name="CultureName" ma:index="20" nillable="true" ma:displayName="Culture Name" ma:internalName="CultureName">
      <xsd:simpleType>
        <xsd:restriction base="dms:Text"/>
      </xsd:simpleType>
    </xsd:element>
    <xsd:element name="AppVersion" ma:index="21" nillable="true" ma:displayName="App Version" ma:internalName="AppVersion">
      <xsd:simpleType>
        <xsd:restriction base="dms:Text"/>
      </xsd:simpleType>
    </xsd:element>
    <xsd:element name="TeamsChannelId" ma:index="22" nillable="true" ma:displayName="Teams Channel Id" ma:internalName="TeamsChannelId">
      <xsd:simpleType>
        <xsd:restriction base="dms:Text"/>
      </xsd:simpleType>
    </xsd:element>
    <xsd:element name="Owner" ma:index="2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4" nillable="true" ma:displayName="Math Settings" ma:internalName="Math_Settings">
      <xsd:simpleType>
        <xsd:restriction base="dms:Text"/>
      </xsd:simpleType>
    </xsd:element>
    <xsd:element name="DefaultSectionNames" ma:index="25" nillable="true" ma:displayName="Default Section Names" ma:internalName="DefaultSectionNames">
      <xsd:simpleType>
        <xsd:restriction base="dms:Note">
          <xsd:maxLength value="255"/>
        </xsd:restriction>
      </xsd:simpleType>
    </xsd:element>
    <xsd:element name="Templates" ma:index="26" nillable="true" ma:displayName="Templates" ma:internalName="Templates">
      <xsd:simpleType>
        <xsd:restriction base="dms:Note">
          <xsd:maxLength value="255"/>
        </xsd:restriction>
      </xsd:simpleType>
    </xsd:element>
    <xsd:element name="Leaders" ma:index="2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2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2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0" nillable="true" ma:displayName="Distribution Groups" ma:internalName="Distribution_Groups">
      <xsd:simpleType>
        <xsd:restriction base="dms:Note">
          <xsd:maxLength value="255"/>
        </xsd:restriction>
      </xsd:simpleType>
    </xsd:element>
    <xsd:element name="LMS_Mappings" ma:index="31" nillable="true" ma:displayName="LMS Mappings" ma:internalName="LMS_Mappings">
      <xsd:simpleType>
        <xsd:restriction base="dms:Note">
          <xsd:maxLength value="255"/>
        </xsd:restriction>
      </xsd:simpleType>
    </xsd:element>
    <xsd:element name="Invited_Leaders" ma:index="32" nillable="true" ma:displayName="Invited Leaders" ma:internalName="Invited_Leaders">
      <xsd:simpleType>
        <xsd:restriction base="dms:Note">
          <xsd:maxLength value="255"/>
        </xsd:restriction>
      </xsd:simpleType>
    </xsd:element>
    <xsd:element name="Invited_Members" ma:index="33" nillable="true" ma:displayName="Invited Members" ma:internalName="Invited_Members">
      <xsd:simpleType>
        <xsd:restriction base="dms:Note">
          <xsd:maxLength value="255"/>
        </xsd:restriction>
      </xsd:simpleType>
    </xsd:element>
    <xsd:element name="Self_Registration_Enabled" ma:index="34" nillable="true" ma:displayName="Self Registration Enabled" ma:internalName="Self_Registration_Enabled">
      <xsd:simpleType>
        <xsd:restriction base="dms:Boolean"/>
      </xsd:simpleType>
    </xsd:element>
    <xsd:element name="Has_Leaders_Only_SectionGroup" ma:index="35" nillable="true" ma:displayName="Has Leaders Only SectionGroup" ma:internalName="Has_Leaders_Only_SectionGroup">
      <xsd:simpleType>
        <xsd:restriction base="dms:Boolean"/>
      </xsd:simpleType>
    </xsd:element>
    <xsd:element name="Is_Collaboration_Space_Locked" ma:index="36" nillable="true" ma:displayName="Is Collaboration Space Locked" ma:internalName="Is_Collaboration_Space_Locked">
      <xsd:simpleType>
        <xsd:restriction base="dms:Boolean"/>
      </xsd:simpleType>
    </xsd:element>
    <xsd:element name="IsNotebookLocked" ma:index="37" nillable="true" ma:displayName="Is Notebook Locked" ma:internalName="IsNotebookLocked">
      <xsd:simpleType>
        <xsd:restriction base="dms:Boolean"/>
      </xsd:simpleType>
    </xsd:element>
    <xsd:element name="Teams_Channel_Section_Location" ma:index="38" nillable="true" ma:displayName="Teams Channel Section Location" ma:internalName="Teams_Channel_Section_Location">
      <xsd:simpleType>
        <xsd:restriction base="dms:Text"/>
      </xsd:simpleType>
    </xsd:element>
    <xsd:element name="MediaServiceDateTaken" ma:index="39" nillable="true" ma:displayName="MediaServiceDateTaken" ma:hidden="true" ma:internalName="MediaServiceDateTaken" ma:readOnly="true">
      <xsd:simpleType>
        <xsd:restriction base="dms:Text"/>
      </xsd:simpleType>
    </xsd:element>
    <xsd:element name="MediaServiceLocation" ma:index="40" nillable="true" ma:displayName="Location" ma:indexed="true" ma:internalName="MediaServiceLocation" ma:readOnly="true">
      <xsd:simpleType>
        <xsd:restriction base="dms:Text"/>
      </xsd:simpleType>
    </xsd:element>
    <xsd:element name="MediaServiceObjectDetectorVersions" ma:index="41" nillable="true" ma:displayName="MediaServiceObjectDetectorVersions" ma:hidden="true" ma:indexed="true" ma:internalName="MediaServiceObjectDetectorVersions" ma:readOnly="true">
      <xsd:simpleType>
        <xsd:restriction base="dms:Text"/>
      </xsd:simpleType>
    </xsd:element>
    <xsd:element name="MediaLengthInSeconds" ma:index="42" nillable="true" ma:displayName="MediaLengthInSeconds" ma:hidden="true" ma:internalName="MediaLengthInSeconds" ma:readOnly="true">
      <xsd:simpleType>
        <xsd:restriction base="dms:Unknown"/>
      </xsd:simpleType>
    </xsd:element>
    <xsd:element name="MediaServiceSearchProperties" ma:index="43" nillable="true" ma:displayName="MediaServiceSearchProperties" ma:hidden="true" ma:internalName="MediaServiceSearchProperties" ma:readOnly="true">
      <xsd:simpleType>
        <xsd:restriction base="dms:Note"/>
      </xsd:simpleType>
    </xsd:element>
    <xsd:element name="MediaServiceBillingMetadata" ma:index="4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6188ad-ad45-475b-a2ec-a0650a8425b5"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5a543a5-37ea-4827-a30d-82868393d4b5}" ma:internalName="TaxCatchAll" ma:showField="CatchAllData" ma:web="596188ad-ad45-475b-a2ec-a0650a8425b5">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52C854-E348-4083-B6DB-A7AD9D0C3700}">
  <ds:schemaRefs>
    <ds:schemaRef ds:uri="213b5c35-aba4-4674-a5e4-0ad935f06b68"/>
    <ds:schemaRef ds:uri="596188ad-ad45-475b-a2ec-a0650a8425b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9AF5DD8-F8F4-43F1-A4D7-D9F56E64F818}">
  <ds:schemaRefs>
    <ds:schemaRef ds:uri="http://schemas.microsoft.com/sharepoint/v3/contenttype/forms"/>
  </ds:schemaRefs>
</ds:datastoreItem>
</file>

<file path=customXml/itemProps3.xml><?xml version="1.0" encoding="utf-8"?>
<ds:datastoreItem xmlns:ds="http://schemas.openxmlformats.org/officeDocument/2006/customXml" ds:itemID="{3711F6A1-8352-4A73-BC49-A9110A77790A}">
  <ds:schemaRefs>
    <ds:schemaRef ds:uri="213b5c35-aba4-4674-a5e4-0ad935f06b68"/>
    <ds:schemaRef ds:uri="596188ad-ad45-475b-a2ec-a0650a8425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9ef9f489-e0a0-4eeb-87cc-3a526112fd0d}" enabled="0" method="" siteId="{9ef9f489-e0a0-4eeb-87cc-3a526112fd0d}" removed="1"/>
</clbl:labelList>
</file>

<file path=docProps/app.xml><?xml version="1.0" encoding="utf-8"?>
<Properties xmlns="http://schemas.openxmlformats.org/officeDocument/2006/extended-properties" xmlns:vt="http://schemas.openxmlformats.org/officeDocument/2006/docPropsVTypes">
  <Template/>
  <TotalTime>141</TotalTime>
  <Words>720</Words>
  <Application>Microsoft Office PowerPoint</Application>
  <PresentationFormat>Widescreen</PresentationFormat>
  <Paragraphs>120</Paragraphs>
  <Slides>17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Wingdings</vt:lpstr>
      <vt:lpstr>Calibri</vt:lpstr>
      <vt:lpstr>Arial</vt:lpstr>
      <vt:lpstr>Office Theme</vt:lpstr>
      <vt:lpstr>Introduction to </vt:lpstr>
      <vt:lpstr>Introduction to Pathways Resources</vt:lpstr>
      <vt:lpstr>Why Document Advising Interactions?</vt:lpstr>
      <vt:lpstr>Appointment Summaries &amp; Notes</vt:lpstr>
      <vt:lpstr>Note Reasons</vt:lpstr>
      <vt:lpstr>Sample Appointment Summary and Note</vt:lpstr>
      <vt:lpstr>Sample Appointment Summary and Notes (Pathways Images)</vt:lpstr>
      <vt:lpstr>Sample Appointment Summary</vt:lpstr>
      <vt:lpstr>Sample Appointment Summary (cont.)</vt:lpstr>
      <vt:lpstr>Sample Note</vt:lpstr>
      <vt:lpstr>Best Practices and FERPA Guidance</vt:lpstr>
      <vt:lpstr>Documentation Best Practices</vt:lpstr>
      <vt:lpstr>Pathways Student Records</vt:lpstr>
      <vt:lpstr>Resources and Support</vt:lpstr>
      <vt:lpstr>Resources and Support (cont.)</vt:lpstr>
      <vt:lpstr>Resources and Support Documents</vt:lpstr>
      <vt:lpstr> Questions?  Contact SST-Technology@pitt.edu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Beresh, Zachary</dc:creator>
  <cp:lastModifiedBy>Brubaker, Michael D</cp:lastModifiedBy>
  <cp:revision>2</cp:revision>
  <dcterms:created xsi:type="dcterms:W3CDTF">2023-04-18T08:30:07Z</dcterms:created>
  <dcterms:modified xsi:type="dcterms:W3CDTF">2026-08-30T13:17:59Z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0x010100A53231FFF0443940BE97FB2E507D8AB0</vt:lpwstr>
  </property>
  <property fmtid="{D5CDD505-2E9C-101B-9397-08002B2CF9AE}" pid="3" name="MediaServiceImageTags">
    <vt:lpwstr/>
  </property>
</Properties>
</file>