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4"/>
  </p:sldMasterIdLst>
  <p:notesMasterIdLst>
    <p:notesMasterId r:id="rId27"/>
  </p:notesMasterIdLst>
  <p:sldIdLst>
    <p:sldId id="349" r:id="rId5"/>
    <p:sldId id="355" r:id="rId6"/>
    <p:sldId id="400" r:id="rId7"/>
    <p:sldId id="399" r:id="rId8"/>
    <p:sldId id="404" r:id="rId9"/>
    <p:sldId id="405" r:id="rId10"/>
    <p:sldId id="380" r:id="rId11"/>
    <p:sldId id="395" r:id="rId12"/>
    <p:sldId id="396" r:id="rId13"/>
    <p:sldId id="398" r:id="rId14"/>
    <p:sldId id="397" r:id="rId15"/>
    <p:sldId id="402" r:id="rId16"/>
    <p:sldId id="401" r:id="rId17"/>
    <p:sldId id="381" r:id="rId18"/>
    <p:sldId id="383" r:id="rId19"/>
    <p:sldId id="358" r:id="rId20"/>
    <p:sldId id="382" r:id="rId21"/>
    <p:sldId id="389" r:id="rId22"/>
    <p:sldId id="357" r:id="rId23"/>
    <p:sldId id="403" r:id="rId24"/>
    <p:sldId id="394" r:id="rId25"/>
    <p:sldId id="40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ection" id="{ABD50455-2ACA-45F8-8DF2-DBC56194BB99}">
          <p14:sldIdLst>
            <p14:sldId id="349"/>
          </p14:sldIdLst>
        </p14:section>
        <p14:section name="Recent New Features" id="{18823616-8782-4D71-A613-E8657B221FA2}">
          <p14:sldIdLst>
            <p14:sldId id="355"/>
            <p14:sldId id="400"/>
            <p14:sldId id="399"/>
            <p14:sldId id="404"/>
            <p14:sldId id="405"/>
          </p14:sldIdLst>
        </p14:section>
        <p14:section name="Updates to Existing Features" id="{BED081C9-51CA-4CE7-A0D1-E014C23A0D43}">
          <p14:sldIdLst>
            <p14:sldId id="380"/>
            <p14:sldId id="395"/>
            <p14:sldId id="396"/>
            <p14:sldId id="398"/>
            <p14:sldId id="397"/>
            <p14:sldId id="402"/>
            <p14:sldId id="401"/>
          </p14:sldIdLst>
        </p14:section>
        <p14:section name="Reminders" id="{08CD233D-0AA7-4CB9-9C63-675131443B81}">
          <p14:sldIdLst>
            <p14:sldId id="381"/>
            <p14:sldId id="383"/>
            <p14:sldId id="358"/>
            <p14:sldId id="382"/>
            <p14:sldId id="389"/>
            <p14:sldId id="357"/>
            <p14:sldId id="403"/>
            <p14:sldId id="394"/>
            <p14:sldId id="4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594"/>
    <a:srgbClr val="141B4D"/>
    <a:srgbClr val="71C5E8"/>
    <a:srgbClr val="0081A6"/>
    <a:srgbClr val="008264"/>
    <a:srgbClr val="B58500"/>
    <a:srgbClr val="A4D65E"/>
    <a:srgbClr val="E87722"/>
    <a:srgbClr val="C8C9C7"/>
    <a:srgbClr val="EDE9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E84AD7-2B94-4EE5-BB4A-91050A334C04}" v="450" dt="2026-09-18T20:12:49.4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6102" autoAdjust="0"/>
    <p:restoredTop sz="95706" autoAdjust="0"/>
  </p:normalViewPr>
  <p:slideViewPr>
    <p:cSldViewPr snapToGrid="0">
      <p:cViewPr varScale="1">
        <p:scale>
          <a:sx n="74" d="100"/>
          <a:sy n="74" d="100"/>
        </p:scale>
        <p:origin x="72" y="54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baker, Michael D" userId="bf748f06-0a4e-493d-8a87-e435a063dc6e" providerId="ADAL" clId="{3EA07EA2-2678-45FD-9315-28E377897B61}"/>
    <pc:docChg chg="undo custSel addSld delSld modSld sldOrd addSection delSection modSection">
      <pc:chgData name="Brubaker, Michael D" userId="bf748f06-0a4e-493d-8a87-e435a063dc6e" providerId="ADAL" clId="{3EA07EA2-2678-45FD-9315-28E377897B61}" dt="2026-09-18T20:12:49.426" v="9018" actId="13244"/>
      <pc:docMkLst>
        <pc:docMk/>
      </pc:docMkLst>
      <pc:sldChg chg="modSp mod">
        <pc:chgData name="Brubaker, Michael D" userId="bf748f06-0a4e-493d-8a87-e435a063dc6e" providerId="ADAL" clId="{3EA07EA2-2678-45FD-9315-28E377897B61}" dt="2026-09-18T20:06:34.753" v="8977" actId="13244"/>
        <pc:sldMkLst>
          <pc:docMk/>
          <pc:sldMk cId="2422673736" sldId="349"/>
        </pc:sldMkLst>
        <pc:spChg chg="mod">
          <ac:chgData name="Brubaker, Michael D" userId="bf748f06-0a4e-493d-8a87-e435a063dc6e" providerId="ADAL" clId="{3EA07EA2-2678-45FD-9315-28E377897B61}" dt="2026-09-18T20:06:20.935" v="8962" actId="962"/>
          <ac:spMkLst>
            <pc:docMk/>
            <pc:sldMk cId="2422673736" sldId="349"/>
            <ac:spMk id="2" creationId="{598FC6B3-6436-7E8E-EEE5-A09CC7808D91}"/>
          </ac:spMkLst>
        </pc:spChg>
        <pc:spChg chg="mod">
          <ac:chgData name="Brubaker, Michael D" userId="bf748f06-0a4e-493d-8a87-e435a063dc6e" providerId="ADAL" clId="{3EA07EA2-2678-45FD-9315-28E377897B61}" dt="2026-09-18T20:06:28.998" v="8974" actId="962"/>
          <ac:spMkLst>
            <pc:docMk/>
            <pc:sldMk cId="2422673736" sldId="349"/>
            <ac:spMk id="3" creationId="{9597E11F-7750-0CAC-C23A-17165A2DAA2C}"/>
          </ac:spMkLst>
        </pc:spChg>
        <pc:spChg chg="mod">
          <ac:chgData name="Brubaker, Michael D" userId="bf748f06-0a4e-493d-8a87-e435a063dc6e" providerId="ADAL" clId="{3EA07EA2-2678-45FD-9315-28E377897B61}" dt="2026-09-18T20:06:23.119" v="8966" actId="962"/>
          <ac:spMkLst>
            <pc:docMk/>
            <pc:sldMk cId="2422673736" sldId="349"/>
            <ac:spMk id="4" creationId="{74696B48-68A0-470A-8361-79BDA5BA10AC}"/>
          </ac:spMkLst>
        </pc:spChg>
        <pc:spChg chg="mod">
          <ac:chgData name="Brubaker, Michael D" userId="bf748f06-0a4e-493d-8a87-e435a063dc6e" providerId="ADAL" clId="{3EA07EA2-2678-45FD-9315-28E377897B61}" dt="2026-09-18T20:06:34.753" v="8977" actId="13244"/>
          <ac:spMkLst>
            <pc:docMk/>
            <pc:sldMk cId="2422673736" sldId="349"/>
            <ac:spMk id="5" creationId="{F3E52DB9-901C-8832-D23C-1881264B5426}"/>
          </ac:spMkLst>
        </pc:spChg>
      </pc:sldChg>
      <pc:sldChg chg="modSp mod">
        <pc:chgData name="Brubaker, Michael D" userId="bf748f06-0a4e-493d-8a87-e435a063dc6e" providerId="ADAL" clId="{3EA07EA2-2678-45FD-9315-28E377897B61}" dt="2026-09-18T20:06:49.411" v="8978" actId="1036"/>
        <pc:sldMkLst>
          <pc:docMk/>
          <pc:sldMk cId="3973772757" sldId="355"/>
        </pc:sldMkLst>
        <pc:spChg chg="mod">
          <ac:chgData name="Brubaker, Michael D" userId="bf748f06-0a4e-493d-8a87-e435a063dc6e" providerId="ADAL" clId="{3EA07EA2-2678-45FD-9315-28E377897B61}" dt="2026-09-18T20:04:02.414" v="8921" actId="33553"/>
          <ac:spMkLst>
            <pc:docMk/>
            <pc:sldMk cId="3973772757" sldId="355"/>
            <ac:spMk id="2" creationId="{0D137267-1E91-FADF-83A9-C2D1D48908EC}"/>
          </ac:spMkLst>
        </pc:spChg>
        <pc:spChg chg="mod">
          <ac:chgData name="Brubaker, Michael D" userId="bf748f06-0a4e-493d-8a87-e435a063dc6e" providerId="ADAL" clId="{3EA07EA2-2678-45FD-9315-28E377897B61}" dt="2026-09-18T20:06:49.411" v="8978" actId="1036"/>
          <ac:spMkLst>
            <pc:docMk/>
            <pc:sldMk cId="3973772757" sldId="355"/>
            <ac:spMk id="3" creationId="{BE731463-9FF0-65E9-5D8F-E43298E0FD8E}"/>
          </ac:spMkLst>
        </pc:spChg>
      </pc:sldChg>
      <pc:sldChg chg="addSp delSp modSp mod modClrScheme chgLayout">
        <pc:chgData name="Brubaker, Michael D" userId="bf748f06-0a4e-493d-8a87-e435a063dc6e" providerId="ADAL" clId="{3EA07EA2-2678-45FD-9315-28E377897B61}" dt="2026-09-18T20:12:18.574" v="9013" actId="13244"/>
        <pc:sldMkLst>
          <pc:docMk/>
          <pc:sldMk cId="852523260" sldId="357"/>
        </pc:sldMkLst>
        <pc:spChg chg="mod ord">
          <ac:chgData name="Brubaker, Michael D" userId="bf748f06-0a4e-493d-8a87-e435a063dc6e" providerId="ADAL" clId="{3EA07EA2-2678-45FD-9315-28E377897B61}" dt="2026-09-18T20:05:59.513" v="8959" actId="33553"/>
          <ac:spMkLst>
            <pc:docMk/>
            <pc:sldMk cId="852523260" sldId="357"/>
            <ac:spMk id="2" creationId="{A9F1D87A-7381-8C67-3AE3-ADB0E028D053}"/>
          </ac:spMkLst>
        </pc:spChg>
        <pc:spChg chg="mod ord">
          <ac:chgData name="Brubaker, Michael D" userId="bf748f06-0a4e-493d-8a87-e435a063dc6e" providerId="ADAL" clId="{3EA07EA2-2678-45FD-9315-28E377897B61}" dt="2026-09-07T13:12:17.055" v="962" actId="404"/>
          <ac:spMkLst>
            <pc:docMk/>
            <pc:sldMk cId="852523260" sldId="357"/>
            <ac:spMk id="4" creationId="{A05AB2BE-0425-10C1-3356-BDCEFA67CD75}"/>
          </ac:spMkLst>
        </pc:spChg>
        <pc:spChg chg="mod ord">
          <ac:chgData name="Brubaker, Michael D" userId="bf748f06-0a4e-493d-8a87-e435a063dc6e" providerId="ADAL" clId="{3EA07EA2-2678-45FD-9315-28E377897B61}" dt="2026-09-18T20:12:18.574" v="9013" actId="13244"/>
          <ac:spMkLst>
            <pc:docMk/>
            <pc:sldMk cId="852523260" sldId="357"/>
            <ac:spMk id="5" creationId="{94A10748-630D-E058-B22B-8C836C62009A}"/>
          </ac:spMkLst>
        </pc:spChg>
        <pc:spChg chg="add mod ord">
          <ac:chgData name="Brubaker, Michael D" userId="bf748f06-0a4e-493d-8a87-e435a063dc6e" providerId="ADAL" clId="{3EA07EA2-2678-45FD-9315-28E377897B61}" dt="2026-09-18T20:12:14.106" v="9012" actId="962"/>
          <ac:spMkLst>
            <pc:docMk/>
            <pc:sldMk cId="852523260" sldId="357"/>
            <ac:spMk id="6" creationId="{35839F3D-0217-FB84-F6DF-1109DE08683F}"/>
          </ac:spMkLst>
        </pc:spChg>
        <pc:spChg chg="add mod ord">
          <ac:chgData name="Brubaker, Michael D" userId="bf748f06-0a4e-493d-8a87-e435a063dc6e" providerId="ADAL" clId="{3EA07EA2-2678-45FD-9315-28E377897B61}" dt="2026-09-07T13:12:21.555" v="965" actId="404"/>
          <ac:spMkLst>
            <pc:docMk/>
            <pc:sldMk cId="852523260" sldId="357"/>
            <ac:spMk id="7" creationId="{5FBA2D1E-41AE-D340-D929-BBE9A46F8136}"/>
          </ac:spMkLst>
        </pc:spChg>
        <pc:picChg chg="add mod">
          <ac:chgData name="Brubaker, Michael D" userId="bf748f06-0a4e-493d-8a87-e435a063dc6e" providerId="ADAL" clId="{3EA07EA2-2678-45FD-9315-28E377897B61}" dt="2026-09-18T19:59:32.274" v="8867" actId="962"/>
          <ac:picMkLst>
            <pc:docMk/>
            <pc:sldMk cId="852523260" sldId="357"/>
            <ac:picMk id="13" creationId="{F119DC4A-4588-8322-1DB0-BCB9D23ECB39}"/>
          </ac:picMkLst>
        </pc:picChg>
      </pc:sldChg>
      <pc:sldChg chg="addSp delSp modSp mod ord modClrScheme chgLayout">
        <pc:chgData name="Brubaker, Michael D" userId="bf748f06-0a4e-493d-8a87-e435a063dc6e" providerId="ADAL" clId="{3EA07EA2-2678-45FD-9315-28E377897B61}" dt="2026-09-18T20:11:45.839" v="9008"/>
        <pc:sldMkLst>
          <pc:docMk/>
          <pc:sldMk cId="3404906623" sldId="358"/>
        </pc:sldMkLst>
        <pc:spChg chg="add mod">
          <ac:chgData name="Brubaker, Michael D" userId="bf748f06-0a4e-493d-8a87-e435a063dc6e" providerId="ADAL" clId="{3EA07EA2-2678-45FD-9315-28E377897B61}" dt="2026-09-18T20:11:45.839" v="9008"/>
          <ac:spMkLst>
            <pc:docMk/>
            <pc:sldMk cId="3404906623" sldId="358"/>
            <ac:spMk id="2" creationId="{79241BB6-D881-F5E2-850D-CD076B2D8CB3}"/>
          </ac:spMkLst>
        </pc:spChg>
        <pc:spChg chg="add mod ord">
          <ac:chgData name="Brubaker, Michael D" userId="bf748f06-0a4e-493d-8a87-e435a063dc6e" providerId="ADAL" clId="{3EA07EA2-2678-45FD-9315-28E377897B61}" dt="2026-09-07T14:11:47.298" v="2349" actId="20577"/>
          <ac:spMkLst>
            <pc:docMk/>
            <pc:sldMk cId="3404906623" sldId="358"/>
            <ac:spMk id="6" creationId="{3C24163E-834B-7B68-237A-CB55597DD820}"/>
          </ac:spMkLst>
        </pc:spChg>
        <pc:spChg chg="add mod ord">
          <ac:chgData name="Brubaker, Michael D" userId="bf748f06-0a4e-493d-8a87-e435a063dc6e" providerId="ADAL" clId="{3EA07EA2-2678-45FD-9315-28E377897B61}" dt="2026-09-18T20:11:26.747" v="9007" actId="962"/>
          <ac:spMkLst>
            <pc:docMk/>
            <pc:sldMk cId="3404906623" sldId="358"/>
            <ac:spMk id="7" creationId="{412FFCEB-01A3-3EEA-86DF-B2587742EE03}"/>
          </ac:spMkLst>
        </pc:spChg>
        <pc:spChg chg="add mod ord">
          <ac:chgData name="Brubaker, Michael D" userId="bf748f06-0a4e-493d-8a87-e435a063dc6e" providerId="ADAL" clId="{3EA07EA2-2678-45FD-9315-28E377897B61}" dt="2026-09-18T20:05:54.684" v="8957" actId="33553"/>
          <ac:spMkLst>
            <pc:docMk/>
            <pc:sldMk cId="3404906623" sldId="358"/>
            <ac:spMk id="8" creationId="{D011D54C-72B4-FF8B-CD65-2DD0F62A0C3B}"/>
          </ac:spMkLst>
        </pc:spChg>
        <pc:picChg chg="add mod modCrop">
          <ac:chgData name="Brubaker, Michael D" userId="bf748f06-0a4e-493d-8a87-e435a063dc6e" providerId="ADAL" clId="{3EA07EA2-2678-45FD-9315-28E377897B61}" dt="2026-09-18T19:59:02.822" v="8829" actId="962"/>
          <ac:picMkLst>
            <pc:docMk/>
            <pc:sldMk cId="3404906623" sldId="358"/>
            <ac:picMk id="5" creationId="{32618E8F-8058-F5A9-F3FE-276B878ED1C3}"/>
          </ac:picMkLst>
        </pc:picChg>
        <pc:picChg chg="add mod">
          <ac:chgData name="Brubaker, Michael D" userId="bf748f06-0a4e-493d-8a87-e435a063dc6e" providerId="ADAL" clId="{3EA07EA2-2678-45FD-9315-28E377897B61}" dt="2026-09-18T19:58:24.698" v="8821" actId="1076"/>
          <ac:picMkLst>
            <pc:docMk/>
            <pc:sldMk cId="3404906623" sldId="358"/>
            <ac:picMk id="10" creationId="{7B8B5BE1-EDB4-5698-9A84-E95003CF3DC8}"/>
          </ac:picMkLst>
        </pc:picChg>
      </pc:sldChg>
      <pc:sldChg chg="addSp delSp modSp add mod">
        <pc:chgData name="Brubaker, Michael D" userId="bf748f06-0a4e-493d-8a87-e435a063dc6e" providerId="ADAL" clId="{3EA07EA2-2678-45FD-9315-28E377897B61}" dt="2026-09-18T20:04:21.373" v="8927" actId="27636"/>
        <pc:sldMkLst>
          <pc:docMk/>
          <pc:sldMk cId="2566252004" sldId="380"/>
        </pc:sldMkLst>
        <pc:spChg chg="mod">
          <ac:chgData name="Brubaker, Michael D" userId="bf748f06-0a4e-493d-8a87-e435a063dc6e" providerId="ADAL" clId="{3EA07EA2-2678-45FD-9315-28E377897B61}" dt="2026-09-18T20:04:21.373" v="8927" actId="27636"/>
          <ac:spMkLst>
            <pc:docMk/>
            <pc:sldMk cId="2566252004" sldId="380"/>
            <ac:spMk id="2" creationId="{0A840FB0-56DE-84C7-3DF2-183831DB78DE}"/>
          </ac:spMkLst>
        </pc:spChg>
        <pc:spChg chg="mod">
          <ac:chgData name="Brubaker, Michael D" userId="bf748f06-0a4e-493d-8a87-e435a063dc6e" providerId="ADAL" clId="{3EA07EA2-2678-45FD-9315-28E377897B61}" dt="2026-09-07T14:19:24.701" v="2740" actId="20577"/>
          <ac:spMkLst>
            <pc:docMk/>
            <pc:sldMk cId="2566252004" sldId="380"/>
            <ac:spMk id="3" creationId="{1D391AA7-B4F7-442F-8EA3-D9620A8CB64B}"/>
          </ac:spMkLst>
        </pc:spChg>
      </pc:sldChg>
      <pc:sldChg chg="modSp add mod">
        <pc:chgData name="Brubaker, Michael D" userId="bf748f06-0a4e-493d-8a87-e435a063dc6e" providerId="ADAL" clId="{3EA07EA2-2678-45FD-9315-28E377897B61}" dt="2026-09-18T20:05:00.450" v="8947" actId="404"/>
        <pc:sldMkLst>
          <pc:docMk/>
          <pc:sldMk cId="2465850182" sldId="381"/>
        </pc:sldMkLst>
        <pc:spChg chg="mod">
          <ac:chgData name="Brubaker, Michael D" userId="bf748f06-0a4e-493d-8a87-e435a063dc6e" providerId="ADAL" clId="{3EA07EA2-2678-45FD-9315-28E377897B61}" dt="2026-09-18T20:05:00.450" v="8947" actId="404"/>
          <ac:spMkLst>
            <pc:docMk/>
            <pc:sldMk cId="2465850182" sldId="381"/>
            <ac:spMk id="2" creationId="{3548A4CA-0D90-4113-239B-6DDA34A31FEF}"/>
          </ac:spMkLst>
        </pc:spChg>
        <pc:spChg chg="mod">
          <ac:chgData name="Brubaker, Michael D" userId="bf748f06-0a4e-493d-8a87-e435a063dc6e" providerId="ADAL" clId="{3EA07EA2-2678-45FD-9315-28E377897B61}" dt="2026-09-08T12:48:12.417" v="6719" actId="20577"/>
          <ac:spMkLst>
            <pc:docMk/>
            <pc:sldMk cId="2465850182" sldId="381"/>
            <ac:spMk id="3" creationId="{4DD07DC6-3CBC-94E4-152D-BFC273860688}"/>
          </ac:spMkLst>
        </pc:spChg>
      </pc:sldChg>
      <pc:sldChg chg="addSp delSp modSp new mod ord">
        <pc:chgData name="Brubaker, Michael D" userId="bf748f06-0a4e-493d-8a87-e435a063dc6e" providerId="ADAL" clId="{3EA07EA2-2678-45FD-9315-28E377897B61}" dt="2026-09-18T20:11:56.701" v="9010" actId="13244"/>
        <pc:sldMkLst>
          <pc:docMk/>
          <pc:sldMk cId="2383982703" sldId="382"/>
        </pc:sldMkLst>
        <pc:spChg chg="mod">
          <ac:chgData name="Brubaker, Michael D" userId="bf748f06-0a4e-493d-8a87-e435a063dc6e" providerId="ADAL" clId="{3EA07EA2-2678-45FD-9315-28E377897B61}" dt="2026-09-18T20:05:57.198" v="8958" actId="33553"/>
          <ac:spMkLst>
            <pc:docMk/>
            <pc:sldMk cId="2383982703" sldId="382"/>
            <ac:spMk id="2" creationId="{76849AA3-86C1-113D-0B65-FFE3E2F85542}"/>
          </ac:spMkLst>
        </pc:spChg>
        <pc:spChg chg="mod">
          <ac:chgData name="Brubaker, Michael D" userId="bf748f06-0a4e-493d-8a87-e435a063dc6e" providerId="ADAL" clId="{3EA07EA2-2678-45FD-9315-28E377897B61}" dt="2026-09-18T20:11:53.595" v="9009" actId="962"/>
          <ac:spMkLst>
            <pc:docMk/>
            <pc:sldMk cId="2383982703" sldId="382"/>
            <ac:spMk id="3" creationId="{440A846F-78AD-BEB5-ADB7-DC7CC7D69A6F}"/>
          </ac:spMkLst>
        </pc:spChg>
        <pc:spChg chg="mod">
          <ac:chgData name="Brubaker, Michael D" userId="bf748f06-0a4e-493d-8a87-e435a063dc6e" providerId="ADAL" clId="{3EA07EA2-2678-45FD-9315-28E377897B61}" dt="2026-09-07T13:31:09.813" v="2051" actId="5793"/>
          <ac:spMkLst>
            <pc:docMk/>
            <pc:sldMk cId="2383982703" sldId="382"/>
            <ac:spMk id="4" creationId="{AE7D640E-25DE-A462-80D9-EA697200683A}"/>
          </ac:spMkLst>
        </pc:spChg>
        <pc:spChg chg="mod">
          <ac:chgData name="Brubaker, Michael D" userId="bf748f06-0a4e-493d-8a87-e435a063dc6e" providerId="ADAL" clId="{3EA07EA2-2678-45FD-9315-28E377897B61}" dt="2026-09-18T20:11:56.701" v="9010" actId="13244"/>
          <ac:spMkLst>
            <pc:docMk/>
            <pc:sldMk cId="2383982703" sldId="382"/>
            <ac:spMk id="6" creationId="{9FB706D8-F1B6-C0AE-6135-DB7C5CC62279}"/>
          </ac:spMkLst>
        </pc:spChg>
        <pc:picChg chg="add mod">
          <ac:chgData name="Brubaker, Michael D" userId="bf748f06-0a4e-493d-8a87-e435a063dc6e" providerId="ADAL" clId="{3EA07EA2-2678-45FD-9315-28E377897B61}" dt="2026-09-18T19:58:54.004" v="8827" actId="962"/>
          <ac:picMkLst>
            <pc:docMk/>
            <pc:sldMk cId="2383982703" sldId="382"/>
            <ac:picMk id="8" creationId="{2D984332-3BCC-E27E-3F79-02359984AD84}"/>
          </ac:picMkLst>
        </pc:picChg>
      </pc:sldChg>
      <pc:sldChg chg="modSp add mod ord">
        <pc:chgData name="Brubaker, Michael D" userId="bf748f06-0a4e-493d-8a87-e435a063dc6e" providerId="ADAL" clId="{3EA07EA2-2678-45FD-9315-28E377897B61}" dt="2026-09-18T20:11:20.090" v="9006" actId="962"/>
        <pc:sldMkLst>
          <pc:docMk/>
          <pc:sldMk cId="456000675" sldId="383"/>
        </pc:sldMkLst>
        <pc:spChg chg="mod">
          <ac:chgData name="Brubaker, Michael D" userId="bf748f06-0a4e-493d-8a87-e435a063dc6e" providerId="ADAL" clId="{3EA07EA2-2678-45FD-9315-28E377897B61}" dt="2026-09-07T14:16:04.906" v="2438" actId="2711"/>
          <ac:spMkLst>
            <pc:docMk/>
            <pc:sldMk cId="456000675" sldId="383"/>
            <ac:spMk id="2" creationId="{D7A140D8-1ACA-40B1-978E-B46A04BBAF1D}"/>
          </ac:spMkLst>
        </pc:spChg>
        <pc:spChg chg="mod">
          <ac:chgData name="Brubaker, Michael D" userId="bf748f06-0a4e-493d-8a87-e435a063dc6e" providerId="ADAL" clId="{3EA07EA2-2678-45FD-9315-28E377897B61}" dt="2026-09-18T20:11:20.090" v="9006" actId="962"/>
          <ac:spMkLst>
            <pc:docMk/>
            <pc:sldMk cId="456000675" sldId="383"/>
            <ac:spMk id="3" creationId="{0454C8E3-DD06-C049-AFEA-897ACF71CEE5}"/>
          </ac:spMkLst>
        </pc:spChg>
        <pc:spChg chg="mod">
          <ac:chgData name="Brubaker, Michael D" userId="bf748f06-0a4e-493d-8a87-e435a063dc6e" providerId="ADAL" clId="{3EA07EA2-2678-45FD-9315-28E377897B61}" dt="2026-09-07T14:16:04.906" v="2438" actId="2711"/>
          <ac:spMkLst>
            <pc:docMk/>
            <pc:sldMk cId="456000675" sldId="383"/>
            <ac:spMk id="4" creationId="{F4083302-0365-47CB-499F-0269E210410E}"/>
          </ac:spMkLst>
        </pc:spChg>
        <pc:spChg chg="mod">
          <ac:chgData name="Brubaker, Michael D" userId="bf748f06-0a4e-493d-8a87-e435a063dc6e" providerId="ADAL" clId="{3EA07EA2-2678-45FD-9315-28E377897B61}" dt="2026-09-07T14:16:04.906" v="2438" actId="2711"/>
          <ac:spMkLst>
            <pc:docMk/>
            <pc:sldMk cId="456000675" sldId="383"/>
            <ac:spMk id="8" creationId="{578D25CC-F1D0-F2B8-0405-597792459B84}"/>
          </ac:spMkLst>
        </pc:spChg>
        <pc:spChg chg="mod">
          <ac:chgData name="Brubaker, Michael D" userId="bf748f06-0a4e-493d-8a87-e435a063dc6e" providerId="ADAL" clId="{3EA07EA2-2678-45FD-9315-28E377897B61}" dt="2026-09-07T14:16:04.906" v="2438" actId="2711"/>
          <ac:spMkLst>
            <pc:docMk/>
            <pc:sldMk cId="456000675" sldId="383"/>
            <ac:spMk id="9" creationId="{750F9B46-B361-482C-A2C2-148AD95D0451}"/>
          </ac:spMkLst>
        </pc:spChg>
        <pc:spChg chg="mod">
          <ac:chgData name="Brubaker, Michael D" userId="bf748f06-0a4e-493d-8a87-e435a063dc6e" providerId="ADAL" clId="{3EA07EA2-2678-45FD-9315-28E377897B61}" dt="2026-09-07T14:16:04.906" v="2438" actId="2711"/>
          <ac:spMkLst>
            <pc:docMk/>
            <pc:sldMk cId="456000675" sldId="383"/>
            <ac:spMk id="10" creationId="{1433C570-A75B-EA00-68F1-99FA060A0861}"/>
          </ac:spMkLst>
        </pc:spChg>
        <pc:spChg chg="mod">
          <ac:chgData name="Brubaker, Michael D" userId="bf748f06-0a4e-493d-8a87-e435a063dc6e" providerId="ADAL" clId="{3EA07EA2-2678-45FD-9315-28E377897B61}" dt="2026-09-07T14:16:04.906" v="2438" actId="2711"/>
          <ac:spMkLst>
            <pc:docMk/>
            <pc:sldMk cId="456000675" sldId="383"/>
            <ac:spMk id="11" creationId="{B0DCB158-F891-8625-6F14-9655C86D4E40}"/>
          </ac:spMkLst>
        </pc:spChg>
        <pc:spChg chg="mod">
          <ac:chgData name="Brubaker, Michael D" userId="bf748f06-0a4e-493d-8a87-e435a063dc6e" providerId="ADAL" clId="{3EA07EA2-2678-45FD-9315-28E377897B61}" dt="2026-09-07T14:16:04.906" v="2438" actId="2711"/>
          <ac:spMkLst>
            <pc:docMk/>
            <pc:sldMk cId="456000675" sldId="383"/>
            <ac:spMk id="15" creationId="{F16630B6-F8A0-1176-5474-ECCB856363A2}"/>
          </ac:spMkLst>
        </pc:spChg>
        <pc:picChg chg="mod">
          <ac:chgData name="Brubaker, Michael D" userId="bf748f06-0a4e-493d-8a87-e435a063dc6e" providerId="ADAL" clId="{3EA07EA2-2678-45FD-9315-28E377897B61}" dt="2026-09-18T19:57:45.322" v="8814" actId="962"/>
          <ac:picMkLst>
            <pc:docMk/>
            <pc:sldMk cId="456000675" sldId="383"/>
            <ac:picMk id="20" creationId="{E2B2CBF3-22AF-A5A2-1D7E-4E3CA23241BE}"/>
          </ac:picMkLst>
        </pc:picChg>
        <pc:picChg chg="mod">
          <ac:chgData name="Brubaker, Michael D" userId="bf748f06-0a4e-493d-8a87-e435a063dc6e" providerId="ADAL" clId="{3EA07EA2-2678-45FD-9315-28E377897B61}" dt="2026-09-18T20:11:12.001" v="9005" actId="13244"/>
          <ac:picMkLst>
            <pc:docMk/>
            <pc:sldMk cId="456000675" sldId="383"/>
            <ac:picMk id="21" creationId="{528800B1-F2A8-6448-0F25-3F488C09776E}"/>
          </ac:picMkLst>
        </pc:picChg>
        <pc:picChg chg="mod">
          <ac:chgData name="Brubaker, Michael D" userId="bf748f06-0a4e-493d-8a87-e435a063dc6e" providerId="ADAL" clId="{3EA07EA2-2678-45FD-9315-28E377897B61}" dt="2026-09-18T19:57:48.295" v="8816" actId="962"/>
          <ac:picMkLst>
            <pc:docMk/>
            <pc:sldMk cId="456000675" sldId="383"/>
            <ac:picMk id="22" creationId="{AFDE146E-F87B-B7A8-F349-6011C509BA55}"/>
          </ac:picMkLst>
        </pc:picChg>
        <pc:picChg chg="mod">
          <ac:chgData name="Brubaker, Michael D" userId="bf748f06-0a4e-493d-8a87-e435a063dc6e" providerId="ADAL" clId="{3EA07EA2-2678-45FD-9315-28E377897B61}" dt="2026-09-18T19:57:49.350" v="8817" actId="962"/>
          <ac:picMkLst>
            <pc:docMk/>
            <pc:sldMk cId="456000675" sldId="383"/>
            <ac:picMk id="25" creationId="{D52544DE-47A8-B3EE-19C1-539690B4D2C6}"/>
          </ac:picMkLst>
        </pc:picChg>
      </pc:sldChg>
      <pc:sldChg chg="modSp add mod ord">
        <pc:chgData name="Brubaker, Michael D" userId="bf748f06-0a4e-493d-8a87-e435a063dc6e" providerId="ADAL" clId="{3EA07EA2-2678-45FD-9315-28E377897B61}" dt="2026-09-18T20:12:06.304" v="9011" actId="962"/>
        <pc:sldMkLst>
          <pc:docMk/>
          <pc:sldMk cId="3970312442" sldId="389"/>
        </pc:sldMkLst>
        <pc:spChg chg="mod">
          <ac:chgData name="Brubaker, Michael D" userId="bf748f06-0a4e-493d-8a87-e435a063dc6e" providerId="ADAL" clId="{3EA07EA2-2678-45FD-9315-28E377897B61}" dt="2026-09-18T20:12:06.304" v="9011" actId="962"/>
          <ac:spMkLst>
            <pc:docMk/>
            <pc:sldMk cId="3970312442" sldId="389"/>
            <ac:spMk id="3" creationId="{3944DAD1-3DFF-A3C6-3EB3-737F70C5FCC9}"/>
          </ac:spMkLst>
        </pc:spChg>
        <pc:spChg chg="mod">
          <ac:chgData name="Brubaker, Michael D" userId="bf748f06-0a4e-493d-8a87-e435a063dc6e" providerId="ADAL" clId="{3EA07EA2-2678-45FD-9315-28E377897B61}" dt="2026-09-07T14:18:53.214" v="2728" actId="113"/>
          <ac:spMkLst>
            <pc:docMk/>
            <pc:sldMk cId="3970312442" sldId="389"/>
            <ac:spMk id="4" creationId="{21A4EBD5-217F-F387-4B41-D7298178F8A3}"/>
          </ac:spMkLst>
        </pc:spChg>
      </pc:sldChg>
      <pc:sldChg chg="addSp modSp add">
        <pc:chgData name="Brubaker, Michael D" userId="bf748f06-0a4e-493d-8a87-e435a063dc6e" providerId="ADAL" clId="{3EA07EA2-2678-45FD-9315-28E377897B61}" dt="2026-09-18T20:12:39.090" v="9017" actId="20577"/>
        <pc:sldMkLst>
          <pc:docMk/>
          <pc:sldMk cId="1156539916" sldId="394"/>
        </pc:sldMkLst>
        <pc:spChg chg="mod">
          <ac:chgData name="Brubaker, Michael D" userId="bf748f06-0a4e-493d-8a87-e435a063dc6e" providerId="ADAL" clId="{3EA07EA2-2678-45FD-9315-28E377897B61}" dt="2026-09-18T20:12:39.090" v="9017" actId="20577"/>
          <ac:spMkLst>
            <pc:docMk/>
            <pc:sldMk cId="1156539916" sldId="394"/>
            <ac:spMk id="6" creationId="{605040F9-FA98-82B5-0D62-884AA0D01923}"/>
          </ac:spMkLst>
        </pc:spChg>
      </pc:sldChg>
      <pc:sldChg chg="addSp modSp new mod">
        <pc:chgData name="Brubaker, Michael D" userId="bf748f06-0a4e-493d-8a87-e435a063dc6e" providerId="ADAL" clId="{3EA07EA2-2678-45FD-9315-28E377897B61}" dt="2026-09-18T20:09:34.339" v="8991" actId="13244"/>
        <pc:sldMkLst>
          <pc:docMk/>
          <pc:sldMk cId="3322553993" sldId="395"/>
        </pc:sldMkLst>
        <pc:spChg chg="mod">
          <ac:chgData name="Brubaker, Michael D" userId="bf748f06-0a4e-493d-8a87-e435a063dc6e" providerId="ADAL" clId="{3EA07EA2-2678-45FD-9315-28E377897B61}" dt="2026-09-18T20:04:23.925" v="8928" actId="33553"/>
          <ac:spMkLst>
            <pc:docMk/>
            <pc:sldMk cId="3322553993" sldId="395"/>
            <ac:spMk id="2" creationId="{D6B73464-4907-CC58-6B01-213BC5514C76}"/>
          </ac:spMkLst>
        </pc:spChg>
        <pc:spChg chg="mod">
          <ac:chgData name="Brubaker, Michael D" userId="bf748f06-0a4e-493d-8a87-e435a063dc6e" providerId="ADAL" clId="{3EA07EA2-2678-45FD-9315-28E377897B61}" dt="2026-09-18T20:09:25.547" v="8990" actId="962"/>
          <ac:spMkLst>
            <pc:docMk/>
            <pc:sldMk cId="3322553993" sldId="395"/>
            <ac:spMk id="3" creationId="{6F7FEAC0-F427-5C98-5113-65E8D3FA1DB8}"/>
          </ac:spMkLst>
        </pc:spChg>
        <pc:spChg chg="mod">
          <ac:chgData name="Brubaker, Michael D" userId="bf748f06-0a4e-493d-8a87-e435a063dc6e" providerId="ADAL" clId="{3EA07EA2-2678-45FD-9315-28E377897B61}" dt="2026-09-08T01:17:36.887" v="4120" actId="20577"/>
          <ac:spMkLst>
            <pc:docMk/>
            <pc:sldMk cId="3322553993" sldId="395"/>
            <ac:spMk id="4" creationId="{B3D3538C-C70B-6ED3-0775-0407A84910E7}"/>
          </ac:spMkLst>
        </pc:spChg>
        <pc:spChg chg="mod">
          <ac:chgData name="Brubaker, Michael D" userId="bf748f06-0a4e-493d-8a87-e435a063dc6e" providerId="ADAL" clId="{3EA07EA2-2678-45FD-9315-28E377897B61}" dt="2026-09-18T20:09:34.339" v="8991" actId="13244"/>
          <ac:spMkLst>
            <pc:docMk/>
            <pc:sldMk cId="3322553993" sldId="395"/>
            <ac:spMk id="5" creationId="{88EA1714-054A-F7FA-8642-93AAEA446C24}"/>
          </ac:spMkLst>
        </pc:spChg>
        <pc:picChg chg="add mod">
          <ac:chgData name="Brubaker, Michael D" userId="bf748f06-0a4e-493d-8a87-e435a063dc6e" providerId="ADAL" clId="{3EA07EA2-2678-45FD-9315-28E377897B61}" dt="2026-09-18T19:55:07.626" v="8361" actId="962"/>
          <ac:picMkLst>
            <pc:docMk/>
            <pc:sldMk cId="3322553993" sldId="395"/>
            <ac:picMk id="7" creationId="{03EC5098-3706-FDED-652B-F24B981D8EEC}"/>
          </ac:picMkLst>
        </pc:picChg>
      </pc:sldChg>
      <pc:sldChg chg="addSp delSp modSp new mod">
        <pc:chgData name="Brubaker, Michael D" userId="bf748f06-0a4e-493d-8a87-e435a063dc6e" providerId="ADAL" clId="{3EA07EA2-2678-45FD-9315-28E377897B61}" dt="2026-09-18T20:09:43.776" v="8993" actId="13244"/>
        <pc:sldMkLst>
          <pc:docMk/>
          <pc:sldMk cId="2855269705" sldId="396"/>
        </pc:sldMkLst>
        <pc:spChg chg="mod">
          <ac:chgData name="Brubaker, Michael D" userId="bf748f06-0a4e-493d-8a87-e435a063dc6e" providerId="ADAL" clId="{3EA07EA2-2678-45FD-9315-28E377897B61}" dt="2026-09-18T20:04:26.188" v="8929" actId="33553"/>
          <ac:spMkLst>
            <pc:docMk/>
            <pc:sldMk cId="2855269705" sldId="396"/>
            <ac:spMk id="2" creationId="{68C6DA2B-6D91-49AF-B513-7FAAEE0B1AD7}"/>
          </ac:spMkLst>
        </pc:spChg>
        <pc:spChg chg="mod">
          <ac:chgData name="Brubaker, Michael D" userId="bf748f06-0a4e-493d-8a87-e435a063dc6e" providerId="ADAL" clId="{3EA07EA2-2678-45FD-9315-28E377897B61}" dt="2026-09-18T20:09:40.148" v="8992" actId="962"/>
          <ac:spMkLst>
            <pc:docMk/>
            <pc:sldMk cId="2855269705" sldId="396"/>
            <ac:spMk id="3" creationId="{9F7101B4-8766-357E-F1C2-F63E9B5C652D}"/>
          </ac:spMkLst>
        </pc:spChg>
        <pc:spChg chg="mod">
          <ac:chgData name="Brubaker, Michael D" userId="bf748f06-0a4e-493d-8a87-e435a063dc6e" providerId="ADAL" clId="{3EA07EA2-2678-45FD-9315-28E377897B61}" dt="2026-09-08T11:13:41.736" v="5473" actId="27636"/>
          <ac:spMkLst>
            <pc:docMk/>
            <pc:sldMk cId="2855269705" sldId="396"/>
            <ac:spMk id="4" creationId="{AA3A2CDC-1DB7-702F-14D2-BBCA0CAC6875}"/>
          </ac:spMkLst>
        </pc:spChg>
        <pc:spChg chg="mod">
          <ac:chgData name="Brubaker, Michael D" userId="bf748f06-0a4e-493d-8a87-e435a063dc6e" providerId="ADAL" clId="{3EA07EA2-2678-45FD-9315-28E377897B61}" dt="2026-09-18T20:09:43.776" v="8993" actId="13244"/>
          <ac:spMkLst>
            <pc:docMk/>
            <pc:sldMk cId="2855269705" sldId="396"/>
            <ac:spMk id="6" creationId="{27B8299C-2FF9-1F28-1056-558FEC67E8A9}"/>
          </ac:spMkLst>
        </pc:spChg>
        <pc:picChg chg="add mod">
          <ac:chgData name="Brubaker, Michael D" userId="bf748f06-0a4e-493d-8a87-e435a063dc6e" providerId="ADAL" clId="{3EA07EA2-2678-45FD-9315-28E377897B61}" dt="2026-09-18T20:03:37.005" v="8917" actId="962"/>
          <ac:picMkLst>
            <pc:docMk/>
            <pc:sldMk cId="2855269705" sldId="396"/>
            <ac:picMk id="8" creationId="{544BBF19-E16A-DEE5-4502-FCB27297112C}"/>
          </ac:picMkLst>
        </pc:picChg>
      </pc:sldChg>
      <pc:sldChg chg="addSp delSp modSp new mod ord">
        <pc:chgData name="Brubaker, Michael D" userId="bf748f06-0a4e-493d-8a87-e435a063dc6e" providerId="ADAL" clId="{3EA07EA2-2678-45FD-9315-28E377897B61}" dt="2026-09-18T20:10:15.919" v="8997" actId="13244"/>
        <pc:sldMkLst>
          <pc:docMk/>
          <pc:sldMk cId="1102683100" sldId="397"/>
        </pc:sldMkLst>
        <pc:spChg chg="mod">
          <ac:chgData name="Brubaker, Michael D" userId="bf748f06-0a4e-493d-8a87-e435a063dc6e" providerId="ADAL" clId="{3EA07EA2-2678-45FD-9315-28E377897B61}" dt="2026-09-18T20:04:35.209" v="8932" actId="33553"/>
          <ac:spMkLst>
            <pc:docMk/>
            <pc:sldMk cId="1102683100" sldId="397"/>
            <ac:spMk id="2" creationId="{82120CD8-7D8E-F719-103C-C229241890F3}"/>
          </ac:spMkLst>
        </pc:spChg>
        <pc:spChg chg="mod">
          <ac:chgData name="Brubaker, Michael D" userId="bf748f06-0a4e-493d-8a87-e435a063dc6e" providerId="ADAL" clId="{3EA07EA2-2678-45FD-9315-28E377897B61}" dt="2026-09-18T20:10:13.222" v="8996" actId="962"/>
          <ac:spMkLst>
            <pc:docMk/>
            <pc:sldMk cId="1102683100" sldId="397"/>
            <ac:spMk id="3" creationId="{C18A3DED-33C0-E0BD-9FFC-F6739F8BC610}"/>
          </ac:spMkLst>
        </pc:spChg>
        <pc:spChg chg="mod">
          <ac:chgData name="Brubaker, Michael D" userId="bf748f06-0a4e-493d-8a87-e435a063dc6e" providerId="ADAL" clId="{3EA07EA2-2678-45FD-9315-28E377897B61}" dt="2026-09-08T11:13:38.321" v="5471" actId="27636"/>
          <ac:spMkLst>
            <pc:docMk/>
            <pc:sldMk cId="1102683100" sldId="397"/>
            <ac:spMk id="4" creationId="{D8B3C623-A355-A0AC-4959-FF4E43687504}"/>
          </ac:spMkLst>
        </pc:spChg>
        <pc:spChg chg="mod">
          <ac:chgData name="Brubaker, Michael D" userId="bf748f06-0a4e-493d-8a87-e435a063dc6e" providerId="ADAL" clId="{3EA07EA2-2678-45FD-9315-28E377897B61}" dt="2026-09-18T20:10:15.919" v="8997" actId="13244"/>
          <ac:spMkLst>
            <pc:docMk/>
            <pc:sldMk cId="1102683100" sldId="397"/>
            <ac:spMk id="6" creationId="{E5D33E16-63D0-653F-EC74-2E8AC5E7B0F6}"/>
          </ac:spMkLst>
        </pc:spChg>
        <pc:picChg chg="add mod">
          <ac:chgData name="Brubaker, Michael D" userId="bf748f06-0a4e-493d-8a87-e435a063dc6e" providerId="ADAL" clId="{3EA07EA2-2678-45FD-9315-28E377897B61}" dt="2026-09-18T19:56:06.229" v="8411" actId="962"/>
          <ac:picMkLst>
            <pc:docMk/>
            <pc:sldMk cId="1102683100" sldId="397"/>
            <ac:picMk id="10" creationId="{13504B8D-46C5-3B8F-9CCA-2AB8C78C960E}"/>
          </ac:picMkLst>
        </pc:picChg>
      </pc:sldChg>
      <pc:sldChg chg="addSp delSp modSp new mod">
        <pc:chgData name="Brubaker, Michael D" userId="bf748f06-0a4e-493d-8a87-e435a063dc6e" providerId="ADAL" clId="{3EA07EA2-2678-45FD-9315-28E377897B61}" dt="2026-09-18T20:09:55.091" v="8995" actId="13244"/>
        <pc:sldMkLst>
          <pc:docMk/>
          <pc:sldMk cId="4042432780" sldId="398"/>
        </pc:sldMkLst>
        <pc:spChg chg="mod">
          <ac:chgData name="Brubaker, Michael D" userId="bf748f06-0a4e-493d-8a87-e435a063dc6e" providerId="ADAL" clId="{3EA07EA2-2678-45FD-9315-28E377897B61}" dt="2026-09-18T20:05:37.267" v="8956" actId="1076"/>
          <ac:spMkLst>
            <pc:docMk/>
            <pc:sldMk cId="4042432780" sldId="398"/>
            <ac:spMk id="2" creationId="{A1C12574-467C-2E76-C05F-049CD83D1897}"/>
          </ac:spMkLst>
        </pc:spChg>
        <pc:spChg chg="mod">
          <ac:chgData name="Brubaker, Michael D" userId="bf748f06-0a4e-493d-8a87-e435a063dc6e" providerId="ADAL" clId="{3EA07EA2-2678-45FD-9315-28E377897B61}" dt="2026-09-18T20:09:52.741" v="8994" actId="962"/>
          <ac:spMkLst>
            <pc:docMk/>
            <pc:sldMk cId="4042432780" sldId="398"/>
            <ac:spMk id="3" creationId="{CFF377F2-6E4B-A73C-BB46-D62DE11C2598}"/>
          </ac:spMkLst>
        </pc:spChg>
        <pc:spChg chg="mod">
          <ac:chgData name="Brubaker, Michael D" userId="bf748f06-0a4e-493d-8a87-e435a063dc6e" providerId="ADAL" clId="{3EA07EA2-2678-45FD-9315-28E377897B61}" dt="2026-09-08T11:23:27.622" v="5517" actId="14100"/>
          <ac:spMkLst>
            <pc:docMk/>
            <pc:sldMk cId="4042432780" sldId="398"/>
            <ac:spMk id="4" creationId="{E34CC810-AF9A-961F-07D2-65AF0B61EAD2}"/>
          </ac:spMkLst>
        </pc:spChg>
        <pc:spChg chg="mod">
          <ac:chgData name="Brubaker, Michael D" userId="bf748f06-0a4e-493d-8a87-e435a063dc6e" providerId="ADAL" clId="{3EA07EA2-2678-45FD-9315-28E377897B61}" dt="2026-09-18T20:09:55.091" v="8995" actId="13244"/>
          <ac:spMkLst>
            <pc:docMk/>
            <pc:sldMk cId="4042432780" sldId="398"/>
            <ac:spMk id="6" creationId="{B295A9C1-E7EA-32CC-EC78-9DB5731223A1}"/>
          </ac:spMkLst>
        </pc:spChg>
        <pc:picChg chg="add mod">
          <ac:chgData name="Brubaker, Michael D" userId="bf748f06-0a4e-493d-8a87-e435a063dc6e" providerId="ADAL" clId="{3EA07EA2-2678-45FD-9315-28E377897B61}" dt="2026-09-18T19:55:31.329" v="8389" actId="962"/>
          <ac:picMkLst>
            <pc:docMk/>
            <pc:sldMk cId="4042432780" sldId="398"/>
            <ac:picMk id="8" creationId="{32D04BDF-178E-59EA-2DB2-6AC130065982}"/>
          </ac:picMkLst>
        </pc:picChg>
      </pc:sldChg>
      <pc:sldChg chg="addSp modSp new mod">
        <pc:chgData name="Brubaker, Michael D" userId="bf748f06-0a4e-493d-8a87-e435a063dc6e" providerId="ADAL" clId="{3EA07EA2-2678-45FD-9315-28E377897B61}" dt="2026-09-18T20:08:41.316" v="8985" actId="962"/>
        <pc:sldMkLst>
          <pc:docMk/>
          <pc:sldMk cId="154832240" sldId="399"/>
        </pc:sldMkLst>
        <pc:spChg chg="mod">
          <ac:chgData name="Brubaker, Michael D" userId="bf748f06-0a4e-493d-8a87-e435a063dc6e" providerId="ADAL" clId="{3EA07EA2-2678-45FD-9315-28E377897B61}" dt="2026-09-18T20:04:11.903" v="8923" actId="33553"/>
          <ac:spMkLst>
            <pc:docMk/>
            <pc:sldMk cId="154832240" sldId="399"/>
            <ac:spMk id="2" creationId="{3EF01B5F-1221-A121-66FB-F43421BACE7E}"/>
          </ac:spMkLst>
        </pc:spChg>
        <pc:spChg chg="mod">
          <ac:chgData name="Brubaker, Michael D" userId="bf748f06-0a4e-493d-8a87-e435a063dc6e" providerId="ADAL" clId="{3EA07EA2-2678-45FD-9315-28E377897B61}" dt="2026-09-18T20:08:31.193" v="8983" actId="962"/>
          <ac:spMkLst>
            <pc:docMk/>
            <pc:sldMk cId="154832240" sldId="399"/>
            <ac:spMk id="3" creationId="{20FD54E0-0451-6ACA-1CBD-AC4D04A1F76A}"/>
          </ac:spMkLst>
        </pc:spChg>
        <pc:spChg chg="mod">
          <ac:chgData name="Brubaker, Michael D" userId="bf748f06-0a4e-493d-8a87-e435a063dc6e" providerId="ADAL" clId="{3EA07EA2-2678-45FD-9315-28E377897B61}" dt="2026-09-08T11:33:54.873" v="5860" actId="5793"/>
          <ac:spMkLst>
            <pc:docMk/>
            <pc:sldMk cId="154832240" sldId="399"/>
            <ac:spMk id="4" creationId="{6422712B-4B2B-91F4-C79C-16CAC4532681}"/>
          </ac:spMkLst>
        </pc:spChg>
        <pc:spChg chg="mod">
          <ac:chgData name="Brubaker, Michael D" userId="bf748f06-0a4e-493d-8a87-e435a063dc6e" providerId="ADAL" clId="{3EA07EA2-2678-45FD-9315-28E377897B61}" dt="2026-09-18T20:08:36.085" v="8984" actId="13244"/>
          <ac:spMkLst>
            <pc:docMk/>
            <pc:sldMk cId="154832240" sldId="399"/>
            <ac:spMk id="5" creationId="{E5625A3A-927F-B61F-A0EA-B58F0FDDD73F}"/>
          </ac:spMkLst>
        </pc:spChg>
        <pc:picChg chg="add mod">
          <ac:chgData name="Brubaker, Michael D" userId="bf748f06-0a4e-493d-8a87-e435a063dc6e" providerId="ADAL" clId="{3EA07EA2-2678-45FD-9315-28E377897B61}" dt="2026-09-18T20:08:41.316" v="8985" actId="962"/>
          <ac:picMkLst>
            <pc:docMk/>
            <pc:sldMk cId="154832240" sldId="399"/>
            <ac:picMk id="7" creationId="{5AE337BA-BB1B-ABAE-B0B5-AAF1F0B6C616}"/>
          </ac:picMkLst>
        </pc:picChg>
      </pc:sldChg>
      <pc:sldChg chg="addSp delSp modSp add mod">
        <pc:chgData name="Brubaker, Michael D" userId="bf748f06-0a4e-493d-8a87-e435a063dc6e" providerId="ADAL" clId="{3EA07EA2-2678-45FD-9315-28E377897B61}" dt="2026-09-18T20:08:22.606" v="8982" actId="962"/>
        <pc:sldMkLst>
          <pc:docMk/>
          <pc:sldMk cId="3000868195" sldId="400"/>
        </pc:sldMkLst>
        <pc:spChg chg="mod">
          <ac:chgData name="Brubaker, Michael D" userId="bf748f06-0a4e-493d-8a87-e435a063dc6e" providerId="ADAL" clId="{3EA07EA2-2678-45FD-9315-28E377897B61}" dt="2026-09-18T20:04:08.113" v="8922" actId="33553"/>
          <ac:spMkLst>
            <pc:docMk/>
            <pc:sldMk cId="3000868195" sldId="400"/>
            <ac:spMk id="2" creationId="{6839DFD5-F52F-0243-E197-DD61B04FAECE}"/>
          </ac:spMkLst>
        </pc:spChg>
        <pc:spChg chg="mod">
          <ac:chgData name="Brubaker, Michael D" userId="bf748f06-0a4e-493d-8a87-e435a063dc6e" providerId="ADAL" clId="{3EA07EA2-2678-45FD-9315-28E377897B61}" dt="2026-09-08T12:11:56.988" v="6009" actId="20577"/>
          <ac:spMkLst>
            <pc:docMk/>
            <pc:sldMk cId="3000868195" sldId="400"/>
            <ac:spMk id="4" creationId="{676135B3-1A39-6D6F-F727-4B7A7F242F96}"/>
          </ac:spMkLst>
        </pc:spChg>
        <pc:spChg chg="mod">
          <ac:chgData name="Brubaker, Michael D" userId="bf748f06-0a4e-493d-8a87-e435a063dc6e" providerId="ADAL" clId="{3EA07EA2-2678-45FD-9315-28E377897B61}" dt="2026-09-18T20:08:04.499" v="8979" actId="13244"/>
          <ac:spMkLst>
            <pc:docMk/>
            <pc:sldMk cId="3000868195" sldId="400"/>
            <ac:spMk id="5" creationId="{EC52CFE4-0439-156A-1A2D-8EE9C6660458}"/>
          </ac:spMkLst>
        </pc:spChg>
        <pc:spChg chg="mod">
          <ac:chgData name="Brubaker, Michael D" userId="bf748f06-0a4e-493d-8a87-e435a063dc6e" providerId="ADAL" clId="{3EA07EA2-2678-45FD-9315-28E377897B61}" dt="2026-09-18T20:08:22.606" v="8982" actId="962"/>
          <ac:spMkLst>
            <pc:docMk/>
            <pc:sldMk cId="3000868195" sldId="400"/>
            <ac:spMk id="6" creationId="{0507BCB5-F23D-A9D4-E960-3A4992684228}"/>
          </ac:spMkLst>
        </pc:spChg>
        <pc:picChg chg="add mod">
          <ac:chgData name="Brubaker, Michael D" userId="bf748f06-0a4e-493d-8a87-e435a063dc6e" providerId="ADAL" clId="{3EA07EA2-2678-45FD-9315-28E377897B61}" dt="2026-09-18T20:08:15.593" v="8981" actId="13244"/>
          <ac:picMkLst>
            <pc:docMk/>
            <pc:sldMk cId="3000868195" sldId="400"/>
            <ac:picMk id="8" creationId="{2AF2D6AA-F7D3-4D86-A9E1-7E0E03E62A33}"/>
          </ac:picMkLst>
        </pc:picChg>
        <pc:picChg chg="add mod">
          <ac:chgData name="Brubaker, Michael D" userId="bf748f06-0a4e-493d-8a87-e435a063dc6e" providerId="ADAL" clId="{3EA07EA2-2678-45FD-9315-28E377897B61}" dt="2026-09-18T19:51:00.767" v="7813" actId="962"/>
          <ac:picMkLst>
            <pc:docMk/>
            <pc:sldMk cId="3000868195" sldId="400"/>
            <ac:picMk id="10" creationId="{0015CDFE-C00F-0CC5-E4FD-AA53ED6D5052}"/>
          </ac:picMkLst>
        </pc:picChg>
      </pc:sldChg>
      <pc:sldChg chg="addSp modSp new mod">
        <pc:chgData name="Brubaker, Michael D" userId="bf748f06-0a4e-493d-8a87-e435a063dc6e" providerId="ADAL" clId="{3EA07EA2-2678-45FD-9315-28E377897B61}" dt="2026-09-18T20:10:42.041" v="9003" actId="13244"/>
        <pc:sldMkLst>
          <pc:docMk/>
          <pc:sldMk cId="1721191324" sldId="401"/>
        </pc:sldMkLst>
        <pc:spChg chg="mod">
          <ac:chgData name="Brubaker, Michael D" userId="bf748f06-0a4e-493d-8a87-e435a063dc6e" providerId="ADAL" clId="{3EA07EA2-2678-45FD-9315-28E377897B61}" dt="2026-09-18T20:04:39.308" v="8934" actId="33553"/>
          <ac:spMkLst>
            <pc:docMk/>
            <pc:sldMk cId="1721191324" sldId="401"/>
            <ac:spMk id="2" creationId="{9B82D0DF-101F-027C-7D12-DC46FB562D91}"/>
          </ac:spMkLst>
        </pc:spChg>
        <pc:spChg chg="mod">
          <ac:chgData name="Brubaker, Michael D" userId="bf748f06-0a4e-493d-8a87-e435a063dc6e" providerId="ADAL" clId="{3EA07EA2-2678-45FD-9315-28E377897B61}" dt="2026-09-18T20:10:31.590" v="9000" actId="962"/>
          <ac:spMkLst>
            <pc:docMk/>
            <pc:sldMk cId="1721191324" sldId="401"/>
            <ac:spMk id="3" creationId="{C25CF890-669A-C9FF-E776-891A8DDC0178}"/>
          </ac:spMkLst>
        </pc:spChg>
        <pc:spChg chg="mod">
          <ac:chgData name="Brubaker, Michael D" userId="bf748f06-0a4e-493d-8a87-e435a063dc6e" providerId="ADAL" clId="{3EA07EA2-2678-45FD-9315-28E377897B61}" dt="2026-09-08T12:34:01.649" v="6368" actId="2711"/>
          <ac:spMkLst>
            <pc:docMk/>
            <pc:sldMk cId="1721191324" sldId="401"/>
            <ac:spMk id="4" creationId="{64FC1DFC-EA4C-9C4F-AB1C-31562E033E8A}"/>
          </ac:spMkLst>
        </pc:spChg>
        <pc:spChg chg="mod">
          <ac:chgData name="Brubaker, Michael D" userId="bf748f06-0a4e-493d-8a87-e435a063dc6e" providerId="ADAL" clId="{3EA07EA2-2678-45FD-9315-28E377897B61}" dt="2026-09-18T20:10:36.655" v="9001" actId="13244"/>
          <ac:spMkLst>
            <pc:docMk/>
            <pc:sldMk cId="1721191324" sldId="401"/>
            <ac:spMk id="5" creationId="{6F2039F1-ED9A-7836-853F-43A96659A5E6}"/>
          </ac:spMkLst>
        </pc:spChg>
        <pc:spChg chg="mod">
          <ac:chgData name="Brubaker, Michael D" userId="bf748f06-0a4e-493d-8a87-e435a063dc6e" providerId="ADAL" clId="{3EA07EA2-2678-45FD-9315-28E377897B61}" dt="2026-09-18T20:10:40.428" v="9002" actId="13244"/>
          <ac:spMkLst>
            <pc:docMk/>
            <pc:sldMk cId="1721191324" sldId="401"/>
            <ac:spMk id="6" creationId="{A41C6BC2-1542-0FA9-D64A-0045FAAE95CE}"/>
          </ac:spMkLst>
        </pc:spChg>
        <pc:graphicFrameChg chg="add mod modGraphic">
          <ac:chgData name="Brubaker, Michael D" userId="bf748f06-0a4e-493d-8a87-e435a063dc6e" providerId="ADAL" clId="{3EA07EA2-2678-45FD-9315-28E377897B61}" dt="2026-09-18T20:10:42.041" v="9003" actId="13244"/>
          <ac:graphicFrameMkLst>
            <pc:docMk/>
            <pc:sldMk cId="1721191324" sldId="401"/>
            <ac:graphicFrameMk id="7" creationId="{A34EDCD8-7941-F943-95E8-4F9FAD121BA4}"/>
          </ac:graphicFrameMkLst>
        </pc:graphicFrameChg>
        <pc:graphicFrameChg chg="add mod modGraphic">
          <ac:chgData name="Brubaker, Michael D" userId="bf748f06-0a4e-493d-8a87-e435a063dc6e" providerId="ADAL" clId="{3EA07EA2-2678-45FD-9315-28E377897B61}" dt="2026-09-08T12:35:32.649" v="6389" actId="1076"/>
          <ac:graphicFrameMkLst>
            <pc:docMk/>
            <pc:sldMk cId="1721191324" sldId="401"/>
            <ac:graphicFrameMk id="8" creationId="{D701D062-EBA5-929B-644B-CDA088E05B13}"/>
          </ac:graphicFrameMkLst>
        </pc:graphicFrameChg>
      </pc:sldChg>
      <pc:sldChg chg="addSp modSp new mod">
        <pc:chgData name="Brubaker, Michael D" userId="bf748f06-0a4e-493d-8a87-e435a063dc6e" providerId="ADAL" clId="{3EA07EA2-2678-45FD-9315-28E377897B61}" dt="2026-09-18T20:10:23.924" v="8999" actId="13244"/>
        <pc:sldMkLst>
          <pc:docMk/>
          <pc:sldMk cId="617056162" sldId="402"/>
        </pc:sldMkLst>
        <pc:spChg chg="mod">
          <ac:chgData name="Brubaker, Michael D" userId="bf748f06-0a4e-493d-8a87-e435a063dc6e" providerId="ADAL" clId="{3EA07EA2-2678-45FD-9315-28E377897B61}" dt="2026-09-18T20:04:37.313" v="8933" actId="33553"/>
          <ac:spMkLst>
            <pc:docMk/>
            <pc:sldMk cId="617056162" sldId="402"/>
            <ac:spMk id="2" creationId="{F252E4CD-6275-763E-357D-70308BEAF9A6}"/>
          </ac:spMkLst>
        </pc:spChg>
        <pc:spChg chg="mod">
          <ac:chgData name="Brubaker, Michael D" userId="bf748f06-0a4e-493d-8a87-e435a063dc6e" providerId="ADAL" clId="{3EA07EA2-2678-45FD-9315-28E377897B61}" dt="2026-09-18T20:10:21.273" v="8998" actId="962"/>
          <ac:spMkLst>
            <pc:docMk/>
            <pc:sldMk cId="617056162" sldId="402"/>
            <ac:spMk id="3" creationId="{D947BF7F-BB90-705F-CE53-82347EED463D}"/>
          </ac:spMkLst>
        </pc:spChg>
        <pc:spChg chg="mod">
          <ac:chgData name="Brubaker, Michael D" userId="bf748f06-0a4e-493d-8a87-e435a063dc6e" providerId="ADAL" clId="{3EA07EA2-2678-45FD-9315-28E377897B61}" dt="2026-09-08T12:45:04.090" v="6657" actId="20577"/>
          <ac:spMkLst>
            <pc:docMk/>
            <pc:sldMk cId="617056162" sldId="402"/>
            <ac:spMk id="4" creationId="{4B38613C-8FA3-4E74-538D-0187B4FA9B8A}"/>
          </ac:spMkLst>
        </pc:spChg>
        <pc:spChg chg="mod">
          <ac:chgData name="Brubaker, Michael D" userId="bf748f06-0a4e-493d-8a87-e435a063dc6e" providerId="ADAL" clId="{3EA07EA2-2678-45FD-9315-28E377897B61}" dt="2026-09-18T20:10:23.924" v="8999" actId="13244"/>
          <ac:spMkLst>
            <pc:docMk/>
            <pc:sldMk cId="617056162" sldId="402"/>
            <ac:spMk id="5" creationId="{79D9A589-A535-5B22-7FDE-DC291D8EC0D1}"/>
          </ac:spMkLst>
        </pc:spChg>
        <pc:picChg chg="add mod">
          <ac:chgData name="Brubaker, Michael D" userId="bf748f06-0a4e-493d-8a87-e435a063dc6e" providerId="ADAL" clId="{3EA07EA2-2678-45FD-9315-28E377897B61}" dt="2026-09-18T19:56:46.437" v="8495" actId="962"/>
          <ac:picMkLst>
            <pc:docMk/>
            <pc:sldMk cId="617056162" sldId="402"/>
            <ac:picMk id="7" creationId="{4944F324-D556-823C-7053-A7E6DC92F645}"/>
          </ac:picMkLst>
        </pc:picChg>
        <pc:picChg chg="add mod">
          <ac:chgData name="Brubaker, Michael D" userId="bf748f06-0a4e-493d-8a87-e435a063dc6e" providerId="ADAL" clId="{3EA07EA2-2678-45FD-9315-28E377897B61}" dt="2026-09-18T19:57:19.321" v="8813" actId="962"/>
          <ac:picMkLst>
            <pc:docMk/>
            <pc:sldMk cId="617056162" sldId="402"/>
            <ac:picMk id="9" creationId="{AD842E39-ED7D-EACA-BA05-95268FAAC169}"/>
          </ac:picMkLst>
        </pc:picChg>
      </pc:sldChg>
      <pc:sldChg chg="addSp modSp new mod">
        <pc:chgData name="Brubaker, Michael D" userId="bf748f06-0a4e-493d-8a87-e435a063dc6e" providerId="ADAL" clId="{3EA07EA2-2678-45FD-9315-28E377897B61}" dt="2026-09-18T20:12:26.036" v="9015" actId="13244"/>
        <pc:sldMkLst>
          <pc:docMk/>
          <pc:sldMk cId="2954961847" sldId="403"/>
        </pc:sldMkLst>
        <pc:spChg chg="mod">
          <ac:chgData name="Brubaker, Michael D" userId="bf748f06-0a4e-493d-8a87-e435a063dc6e" providerId="ADAL" clId="{3EA07EA2-2678-45FD-9315-28E377897B61}" dt="2026-09-18T20:06:03.186" v="8960" actId="33553"/>
          <ac:spMkLst>
            <pc:docMk/>
            <pc:sldMk cId="2954961847" sldId="403"/>
            <ac:spMk id="2" creationId="{257E6EE9-5EA3-5C47-9536-EECD6707417B}"/>
          </ac:spMkLst>
        </pc:spChg>
        <pc:spChg chg="mod">
          <ac:chgData name="Brubaker, Michael D" userId="bf748f06-0a4e-493d-8a87-e435a063dc6e" providerId="ADAL" clId="{3EA07EA2-2678-45FD-9315-28E377897B61}" dt="2026-09-18T20:12:23.512" v="9014" actId="962"/>
          <ac:spMkLst>
            <pc:docMk/>
            <pc:sldMk cId="2954961847" sldId="403"/>
            <ac:spMk id="3" creationId="{C9CB66F1-D79A-67D4-66C7-BEA433888DC1}"/>
          </ac:spMkLst>
        </pc:spChg>
        <pc:spChg chg="mod">
          <ac:chgData name="Brubaker, Michael D" userId="bf748f06-0a4e-493d-8a87-e435a063dc6e" providerId="ADAL" clId="{3EA07EA2-2678-45FD-9315-28E377897B61}" dt="2026-09-08T12:57:13.333" v="7052" actId="113"/>
          <ac:spMkLst>
            <pc:docMk/>
            <pc:sldMk cId="2954961847" sldId="403"/>
            <ac:spMk id="4" creationId="{5932D572-4E1B-14C7-F3E1-2F7B7F65D848}"/>
          </ac:spMkLst>
        </pc:spChg>
        <pc:spChg chg="mod">
          <ac:chgData name="Brubaker, Michael D" userId="bf748f06-0a4e-493d-8a87-e435a063dc6e" providerId="ADAL" clId="{3EA07EA2-2678-45FD-9315-28E377897B61}" dt="2026-09-18T20:12:26.036" v="9015" actId="13244"/>
          <ac:spMkLst>
            <pc:docMk/>
            <pc:sldMk cId="2954961847" sldId="403"/>
            <ac:spMk id="5" creationId="{87C174E3-3489-A19B-588D-0BF5CF9E4F34}"/>
          </ac:spMkLst>
        </pc:spChg>
        <pc:picChg chg="add mod">
          <ac:chgData name="Brubaker, Michael D" userId="bf748f06-0a4e-493d-8a87-e435a063dc6e" providerId="ADAL" clId="{3EA07EA2-2678-45FD-9315-28E377897B61}" dt="2026-09-18T20:00:54.645" v="8903" actId="962"/>
          <ac:picMkLst>
            <pc:docMk/>
            <pc:sldMk cId="2954961847" sldId="403"/>
            <ac:picMk id="7" creationId="{5DB8B90D-1153-4810-2E4E-63679C393585}"/>
          </ac:picMkLst>
        </pc:picChg>
      </pc:sldChg>
      <pc:sldChg chg="addSp delSp modSp add mod modNotesTx">
        <pc:chgData name="Brubaker, Michael D" userId="bf748f06-0a4e-493d-8a87-e435a063dc6e" providerId="ADAL" clId="{3EA07EA2-2678-45FD-9315-28E377897B61}" dt="2026-09-18T20:08:58.057" v="8987" actId="13244"/>
        <pc:sldMkLst>
          <pc:docMk/>
          <pc:sldMk cId="812641967" sldId="404"/>
        </pc:sldMkLst>
        <pc:spChg chg="mod">
          <ac:chgData name="Brubaker, Michael D" userId="bf748f06-0a4e-493d-8a87-e435a063dc6e" providerId="ADAL" clId="{3EA07EA2-2678-45FD-9315-28E377897B61}" dt="2026-09-18T20:04:16.251" v="8924" actId="33553"/>
          <ac:spMkLst>
            <pc:docMk/>
            <pc:sldMk cId="812641967" sldId="404"/>
            <ac:spMk id="2" creationId="{BA44B52C-813E-42F0-3566-998429C457DB}"/>
          </ac:spMkLst>
        </pc:spChg>
        <pc:spChg chg="mod">
          <ac:chgData name="Brubaker, Michael D" userId="bf748f06-0a4e-493d-8a87-e435a063dc6e" providerId="ADAL" clId="{3EA07EA2-2678-45FD-9315-28E377897B61}" dt="2026-09-18T20:08:53.502" v="8986" actId="962"/>
          <ac:spMkLst>
            <pc:docMk/>
            <pc:sldMk cId="812641967" sldId="404"/>
            <ac:spMk id="3" creationId="{FEF614F9-6639-8B5F-1FA7-6EF71AEC7858}"/>
          </ac:spMkLst>
        </pc:spChg>
        <pc:spChg chg="mod">
          <ac:chgData name="Brubaker, Michael D" userId="bf748f06-0a4e-493d-8a87-e435a063dc6e" providerId="ADAL" clId="{3EA07EA2-2678-45FD-9315-28E377897B61}" dt="2026-09-08T13:55:50.269" v="7298" actId="404"/>
          <ac:spMkLst>
            <pc:docMk/>
            <pc:sldMk cId="812641967" sldId="404"/>
            <ac:spMk id="4" creationId="{871B0EAE-66F1-06D9-99E7-9A5A6D56FC1F}"/>
          </ac:spMkLst>
        </pc:spChg>
        <pc:spChg chg="mod">
          <ac:chgData name="Brubaker, Michael D" userId="bf748f06-0a4e-493d-8a87-e435a063dc6e" providerId="ADAL" clId="{3EA07EA2-2678-45FD-9315-28E377897B61}" dt="2026-09-18T20:08:58.057" v="8987" actId="13244"/>
          <ac:spMkLst>
            <pc:docMk/>
            <pc:sldMk cId="812641967" sldId="404"/>
            <ac:spMk id="5" creationId="{8160717D-549B-7DA3-D389-A84603868DD3}"/>
          </ac:spMkLst>
        </pc:spChg>
        <pc:spChg chg="add mod">
          <ac:chgData name="Brubaker, Michael D" userId="bf748f06-0a4e-493d-8a87-e435a063dc6e" providerId="ADAL" clId="{3EA07EA2-2678-45FD-9315-28E377897B61}" dt="2026-09-08T13:57:44.972" v="7634" actId="113"/>
          <ac:spMkLst>
            <pc:docMk/>
            <pc:sldMk cId="812641967" sldId="404"/>
            <ac:spMk id="10" creationId="{C9F10A94-8C12-8A0F-0FBB-97B21EA439A4}"/>
          </ac:spMkLst>
        </pc:spChg>
        <pc:picChg chg="mod">
          <ac:chgData name="Brubaker, Michael D" userId="bf748f06-0a4e-493d-8a87-e435a063dc6e" providerId="ADAL" clId="{3EA07EA2-2678-45FD-9315-28E377897B61}" dt="2026-09-18T19:53:11.290" v="7887" actId="962"/>
          <ac:picMkLst>
            <pc:docMk/>
            <pc:sldMk cId="812641967" sldId="404"/>
            <ac:picMk id="7" creationId="{73908923-5D3A-5EC2-6D63-E0EEBA2F4948}"/>
          </ac:picMkLst>
        </pc:picChg>
        <pc:picChg chg="add mod">
          <ac:chgData name="Brubaker, Michael D" userId="bf748f06-0a4e-493d-8a87-e435a063dc6e" providerId="ADAL" clId="{3EA07EA2-2678-45FD-9315-28E377897B61}" dt="2026-09-18T19:53:41.966" v="8255" actId="962"/>
          <ac:picMkLst>
            <pc:docMk/>
            <pc:sldMk cId="812641967" sldId="404"/>
            <ac:picMk id="8" creationId="{1474F53F-4DC6-3947-2168-B6AE5E6AB1D3}"/>
          </ac:picMkLst>
        </pc:picChg>
      </pc:sldChg>
      <pc:sldChg chg="modSp add mod">
        <pc:chgData name="Brubaker, Michael D" userId="bf748f06-0a4e-493d-8a87-e435a063dc6e" providerId="ADAL" clId="{3EA07EA2-2678-45FD-9315-28E377897B61}" dt="2026-09-18T20:09:10.133" v="8989" actId="962"/>
        <pc:sldMkLst>
          <pc:docMk/>
          <pc:sldMk cId="752370685" sldId="405"/>
        </pc:sldMkLst>
        <pc:spChg chg="mod">
          <ac:chgData name="Brubaker, Michael D" userId="bf748f06-0a4e-493d-8a87-e435a063dc6e" providerId="ADAL" clId="{3EA07EA2-2678-45FD-9315-28E377897B61}" dt="2026-09-18T20:04:19.081" v="8925" actId="33553"/>
          <ac:spMkLst>
            <pc:docMk/>
            <pc:sldMk cId="752370685" sldId="405"/>
            <ac:spMk id="2" creationId="{B80F9D15-6EE8-6361-7F22-0933DA71893A}"/>
          </ac:spMkLst>
        </pc:spChg>
        <pc:spChg chg="mod">
          <ac:chgData name="Brubaker, Michael D" userId="bf748f06-0a4e-493d-8a87-e435a063dc6e" providerId="ADAL" clId="{3EA07EA2-2678-45FD-9315-28E377897B61}" dt="2026-09-08T13:52:56.521" v="7271" actId="20577"/>
          <ac:spMkLst>
            <pc:docMk/>
            <pc:sldMk cId="752370685" sldId="405"/>
            <ac:spMk id="4" creationId="{45B752F7-6127-5880-28E8-07B80DB1E33A}"/>
          </ac:spMkLst>
        </pc:spChg>
        <pc:spChg chg="mod">
          <ac:chgData name="Brubaker, Michael D" userId="bf748f06-0a4e-493d-8a87-e435a063dc6e" providerId="ADAL" clId="{3EA07EA2-2678-45FD-9315-28E377897B61}" dt="2026-09-18T20:09:10.133" v="8989" actId="962"/>
          <ac:spMkLst>
            <pc:docMk/>
            <pc:sldMk cId="752370685" sldId="405"/>
            <ac:spMk id="12" creationId="{4ED3EF8D-6F68-5AD6-4526-D442237C5DBE}"/>
          </ac:spMkLst>
        </pc:spChg>
        <pc:picChg chg="mod">
          <ac:chgData name="Brubaker, Michael D" userId="bf748f06-0a4e-493d-8a87-e435a063dc6e" providerId="ADAL" clId="{3EA07EA2-2678-45FD-9315-28E377897B61}" dt="2026-09-18T19:54:29.822" v="8289" actId="962"/>
          <ac:picMkLst>
            <pc:docMk/>
            <pc:sldMk cId="752370685" sldId="405"/>
            <ac:picMk id="7" creationId="{E10437A0-33DC-4DE0-F8C2-0091EC7DFC60}"/>
          </ac:picMkLst>
        </pc:picChg>
      </pc:sldChg>
      <pc:sldChg chg="modSp add mod modNotesTx">
        <pc:chgData name="Brubaker, Michael D" userId="bf748f06-0a4e-493d-8a87-e435a063dc6e" providerId="ADAL" clId="{3EA07EA2-2678-45FD-9315-28E377897B61}" dt="2026-09-18T20:12:49.426" v="9018" actId="13244"/>
        <pc:sldMkLst>
          <pc:docMk/>
          <pc:sldMk cId="4289176102" sldId="406"/>
        </pc:sldMkLst>
        <pc:spChg chg="mod">
          <ac:chgData name="Brubaker, Michael D" userId="bf748f06-0a4e-493d-8a87-e435a063dc6e" providerId="ADAL" clId="{3EA07EA2-2678-45FD-9315-28E377897B61}" dt="2026-09-17T01:28:53.779" v="7668" actId="20577"/>
          <ac:spMkLst>
            <pc:docMk/>
            <pc:sldMk cId="4289176102" sldId="406"/>
            <ac:spMk id="2" creationId="{30E8FC3E-3B37-77A2-8293-525F1A647EE6}"/>
          </ac:spMkLst>
        </pc:spChg>
        <pc:spChg chg="mod">
          <ac:chgData name="Brubaker, Michael D" userId="bf748f06-0a4e-493d-8a87-e435a063dc6e" providerId="ADAL" clId="{3EA07EA2-2678-45FD-9315-28E377897B61}" dt="2026-09-18T20:12:49.426" v="9018" actId="13244"/>
          <ac:spMkLst>
            <pc:docMk/>
            <pc:sldMk cId="4289176102" sldId="406"/>
            <ac:spMk id="4" creationId="{5A3C66AE-8628-C8A0-F0F9-5F289849DE94}"/>
          </ac:spMkLst>
        </pc:spChg>
        <pc:picChg chg="mod">
          <ac:chgData name="Brubaker, Michael D" userId="bf748f06-0a4e-493d-8a87-e435a063dc6e" providerId="ADAL" clId="{3EA07EA2-2678-45FD-9315-28E377897B61}" dt="2026-09-18T20:03:41.667" v="8918" actId="962"/>
          <ac:picMkLst>
            <pc:docMk/>
            <pc:sldMk cId="4289176102" sldId="406"/>
            <ac:picMk id="5" creationId="{41C09131-B059-AE87-6B94-0FA138274F4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6BBAF-EE9F-4D48-B3DA-748E4DBD4CF8}" type="datetimeFigureOut">
              <a:rPr lang="en-US" smtClean="0"/>
              <a:t>9/18/2026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88FCF-0715-2948-AC3D-C3A199CA1425}" type="slidenum">
              <a:rPr lang="en-US" smtClean="0"/>
              <a:t>‹#›</a:t>
            </a:fld>
            <a:endParaRPr lang="en-US" dirty="0"/>
          </a:p>
        </p:txBody>
      </p:sp>
    </p:spTree>
    <p:extLst>
      <p:ext uri="{BB962C8B-B14F-4D97-AF65-F5344CB8AC3E}">
        <p14:creationId xmlns:p14="http://schemas.microsoft.com/office/powerpoint/2010/main" val="729702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1</a:t>
            </a:fld>
            <a:endParaRPr lang="en-US" dirty="0"/>
          </a:p>
        </p:txBody>
      </p:sp>
    </p:spTree>
    <p:extLst>
      <p:ext uri="{BB962C8B-B14F-4D97-AF65-F5344CB8AC3E}">
        <p14:creationId xmlns:p14="http://schemas.microsoft.com/office/powerpoint/2010/main" val="1200672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5</a:t>
            </a:fld>
            <a:endParaRPr lang="en-US" dirty="0"/>
          </a:p>
        </p:txBody>
      </p:sp>
    </p:spTree>
    <p:extLst>
      <p:ext uri="{BB962C8B-B14F-4D97-AF65-F5344CB8AC3E}">
        <p14:creationId xmlns:p14="http://schemas.microsoft.com/office/powerpoint/2010/main" val="2397933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15</a:t>
            </a:fld>
            <a:endParaRPr lang="en-US" dirty="0"/>
          </a:p>
        </p:txBody>
      </p:sp>
    </p:spTree>
    <p:extLst>
      <p:ext uri="{BB962C8B-B14F-4D97-AF65-F5344CB8AC3E}">
        <p14:creationId xmlns:p14="http://schemas.microsoft.com/office/powerpoint/2010/main" val="3403232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21</a:t>
            </a:fld>
            <a:endParaRPr lang="en-US" dirty="0"/>
          </a:p>
        </p:txBody>
      </p:sp>
    </p:spTree>
    <p:extLst>
      <p:ext uri="{BB962C8B-B14F-4D97-AF65-F5344CB8AC3E}">
        <p14:creationId xmlns:p14="http://schemas.microsoft.com/office/powerpoint/2010/main" val="3331921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7688FCF-0715-2948-AC3D-C3A199CA1425}" type="slidenum">
              <a:rPr lang="en-US" smtClean="0"/>
              <a:t>22</a:t>
            </a:fld>
            <a:endParaRPr lang="en-US" dirty="0"/>
          </a:p>
        </p:txBody>
      </p:sp>
    </p:spTree>
    <p:extLst>
      <p:ext uri="{BB962C8B-B14F-4D97-AF65-F5344CB8AC3E}">
        <p14:creationId xmlns:p14="http://schemas.microsoft.com/office/powerpoint/2010/main" val="28343250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jpg"/><Relationship Id="rId4" Type="http://schemas.openxmlformats.org/officeDocument/2006/relationships/image" Target="../media/image2.jp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bg>
      <p:bgPr>
        <a:solidFill>
          <a:schemeClr val="bg1"/>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6" y="5624358"/>
            <a:ext cx="10758377"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6932"/>
            <a:ext cx="277792" cy="63024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5957103" y="900897"/>
            <a:ext cx="277792" cy="116364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4206" y="6580206"/>
            <a:ext cx="277794" cy="27779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White Title Slide </a:t>
            </a:r>
            <a:br>
              <a:rPr lang="en-US" dirty="0"/>
            </a:br>
            <a:r>
              <a:rPr lang="en-US" dirty="0"/>
              <a:t>without Photo</a:t>
            </a:r>
          </a:p>
        </p:txBody>
      </p:sp>
      <p:pic>
        <p:nvPicPr>
          <p:cNvPr id="15" name="Picture 14">
            <a:extLst>
              <a:ext uri="{FF2B5EF4-FFF2-40B4-BE49-F238E27FC236}">
                <a16:creationId xmlns:a16="http://schemas.microsoft.com/office/drawing/2014/main" id="{32194554-1D04-2814-ACCE-E31F08852668}"/>
              </a:ext>
            </a:extLst>
          </p:cNvPr>
          <p:cNvPicPr>
            <a:picLocks noChangeAspect="1"/>
          </p:cNvPicPr>
          <p:nvPr userDrawn="1"/>
        </p:nvPicPr>
        <p:blipFill>
          <a:blip r:embed="rId2"/>
          <a:srcRect/>
          <a:stretch/>
        </p:blipFill>
        <p:spPr>
          <a:xfrm>
            <a:off x="9620877" y="362275"/>
            <a:ext cx="1851338" cy="748649"/>
          </a:xfrm>
          <a:prstGeom prst="rect">
            <a:avLst/>
          </a:prstGeom>
        </p:spPr>
      </p:pic>
      <p:pic>
        <p:nvPicPr>
          <p:cNvPr id="3" name="Picture 2" descr="A blue and white checkered flag&#10;&#10;Description automatically generated">
            <a:extLst>
              <a:ext uri="{FF2B5EF4-FFF2-40B4-BE49-F238E27FC236}">
                <a16:creationId xmlns:a16="http://schemas.microsoft.com/office/drawing/2014/main" id="{5572CAAC-985E-752C-1E01-B4A774734E42}"/>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4" name="Picture 3" descr="A yellow and white squares&#10;&#10;Description automatically generated">
            <a:extLst>
              <a:ext uri="{FF2B5EF4-FFF2-40B4-BE49-F238E27FC236}">
                <a16:creationId xmlns:a16="http://schemas.microsoft.com/office/drawing/2014/main" id="{C8BFE035-9704-9876-E1C5-D6B7632A8194}"/>
              </a:ext>
            </a:extLst>
          </p:cNvPr>
          <p:cNvPicPr>
            <a:picLocks noChangeAspect="1"/>
          </p:cNvPicPr>
          <p:nvPr userDrawn="1"/>
        </p:nvPicPr>
        <p:blipFill>
          <a:blip r:embed="rId4"/>
          <a:stretch>
            <a:fillRect/>
          </a:stretch>
        </p:blipFill>
        <p:spPr>
          <a:xfrm>
            <a:off x="11795313" y="6183518"/>
            <a:ext cx="396687" cy="396687"/>
          </a:xfrm>
          <a:prstGeom prst="rect">
            <a:avLst/>
          </a:prstGeom>
        </p:spPr>
      </p:pic>
    </p:spTree>
    <p:extLst>
      <p:ext uri="{BB962C8B-B14F-4D97-AF65-F5344CB8AC3E}">
        <p14:creationId xmlns:p14="http://schemas.microsoft.com/office/powerpoint/2010/main" val="2204896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rgbClr val="0035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80848"/>
            <a:ext cx="10757719" cy="1666936"/>
          </a:xfrm>
        </p:spPr>
        <p:txBody>
          <a:bodyPr lIns="0" rIns="0">
            <a:normAutofit/>
          </a:bodyPr>
          <a:lstStyle>
            <a:lvl1pPr marL="0" indent="0" algn="l">
              <a:lnSpc>
                <a:spcPts val="5600"/>
              </a:lnSpc>
              <a:buFontTx/>
              <a:buNone/>
              <a:defRPr sz="60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Blue Title Slide </a:t>
            </a:r>
            <a:br>
              <a:rPr lang="en-US" dirty="0"/>
            </a:br>
            <a:r>
              <a:rPr lang="en-US" dirty="0"/>
              <a:t>without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l">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24358"/>
            <a:ext cx="10757718" cy="332399"/>
          </a:xfrm>
        </p:spPr>
        <p:txBody>
          <a:bodyPr wrap="square" lIns="0" tIns="0" rIns="0" bIns="0">
            <a:normAutofit/>
          </a:bodyPr>
          <a:lstStyle>
            <a:lvl1pPr marL="0" indent="0" algn="l">
              <a:buFontTx/>
              <a:buNone/>
              <a:defRPr sz="20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8"/>
            <a:ext cx="277792" cy="62991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5617"/>
            <a:ext cx="10757718" cy="249299"/>
          </a:xfrm>
        </p:spPr>
        <p:txBody>
          <a:bodyPr wrap="square" lIns="0" tIns="0" rIns="0" bIns="0">
            <a:noAutofit/>
          </a:bodyPr>
          <a:lstStyle>
            <a:lvl1pPr marL="0" indent="0" algn="l">
              <a:buFontTx/>
              <a:buNone/>
              <a:defRPr sz="1600" b="0">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a:p>
            <a:pPr lvl="0"/>
            <a:endParaRPr lang="en-US" dirty="0"/>
          </a:p>
        </p:txBody>
      </p:sp>
      <p:cxnSp>
        <p:nvCxnSpPr>
          <p:cNvPr id="21" name="Straight Connector 20">
            <a:extLst>
              <a:ext uri="{FF2B5EF4-FFF2-40B4-BE49-F238E27FC236}">
                <a16:creationId xmlns:a16="http://schemas.microsoft.com/office/drawing/2014/main" id="{E31010F5-3AE2-BE59-8F60-AC6E8F9FB14B}"/>
              </a:ext>
            </a:extLst>
          </p:cNvPr>
          <p:cNvCxnSpPr>
            <a:cxnSpLocks/>
          </p:cNvCxnSpPr>
          <p:nvPr userDrawn="1"/>
        </p:nvCxnSpPr>
        <p:spPr>
          <a:xfrm>
            <a:off x="980876" y="4381940"/>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6FB7554F-6CD8-D5F1-1C82-1445CAE97132}"/>
              </a:ext>
            </a:extLst>
          </p:cNvPr>
          <p:cNvPicPr>
            <a:picLocks noChangeAspect="1"/>
          </p:cNvPicPr>
          <p:nvPr userDrawn="1"/>
        </p:nvPicPr>
        <p:blipFill>
          <a:blip r:embed="rId2"/>
          <a:srcRect/>
          <a:stretch/>
        </p:blipFill>
        <p:spPr>
          <a:xfrm>
            <a:off x="9619957" y="362275"/>
            <a:ext cx="1853179" cy="748648"/>
          </a:xfrm>
          <a:prstGeom prst="rect">
            <a:avLst/>
          </a:prstGeom>
        </p:spPr>
      </p:pic>
      <p:pic>
        <p:nvPicPr>
          <p:cNvPr id="2" name="Picture 1">
            <a:extLst>
              <a:ext uri="{FF2B5EF4-FFF2-40B4-BE49-F238E27FC236}">
                <a16:creationId xmlns:a16="http://schemas.microsoft.com/office/drawing/2014/main" id="{82A21BA2-CBD7-B394-A582-C09ACEB5A1B6}"/>
              </a:ext>
            </a:extLst>
          </p:cNvPr>
          <p:cNvPicPr>
            <a:picLocks noChangeAspect="1"/>
          </p:cNvPicPr>
          <p:nvPr userDrawn="1"/>
        </p:nvPicPr>
        <p:blipFill>
          <a:blip r:embed="rId3"/>
          <a:srcRect/>
          <a:stretch/>
        </p:blipFill>
        <p:spPr>
          <a:xfrm>
            <a:off x="277792" y="1607"/>
            <a:ext cx="277793" cy="277793"/>
          </a:xfrm>
          <a:prstGeom prst="rect">
            <a:avLst/>
          </a:prstGeom>
        </p:spPr>
      </p:pic>
      <p:pic>
        <p:nvPicPr>
          <p:cNvPr id="3" name="Picture 2">
            <a:extLst>
              <a:ext uri="{FF2B5EF4-FFF2-40B4-BE49-F238E27FC236}">
                <a16:creationId xmlns:a16="http://schemas.microsoft.com/office/drawing/2014/main" id="{BCCA3AD5-ADF2-3BC8-C2BB-2C74DF4CDA54}"/>
              </a:ext>
            </a:extLst>
          </p:cNvPr>
          <p:cNvPicPr>
            <a:picLocks noChangeAspect="1"/>
          </p:cNvPicPr>
          <p:nvPr userDrawn="1"/>
        </p:nvPicPr>
        <p:blipFill>
          <a:blip r:embed="rId3"/>
          <a:srcRect/>
          <a:stretch/>
        </p:blipFill>
        <p:spPr>
          <a:xfrm>
            <a:off x="11795313" y="6183518"/>
            <a:ext cx="396687" cy="396687"/>
          </a:xfrm>
          <a:prstGeom prst="rect">
            <a:avLst/>
          </a:prstGeom>
        </p:spPr>
      </p:pic>
    </p:spTree>
    <p:extLst>
      <p:ext uri="{BB962C8B-B14F-4D97-AF65-F5344CB8AC3E}">
        <p14:creationId xmlns:p14="http://schemas.microsoft.com/office/powerpoint/2010/main" val="1726979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old">
    <p:bg>
      <p:bgPr>
        <a:solidFill>
          <a:schemeClr val="accent2"/>
        </a:solidFill>
        <a:effectLst/>
      </p:bgPr>
    </p:bg>
    <p:spTree>
      <p:nvGrpSpPr>
        <p:cNvPr id="1" name=""/>
        <p:cNvGrpSpPr/>
        <p:nvPr/>
      </p:nvGrpSpPr>
      <p:grpSpPr>
        <a:xfrm>
          <a:off x="0" y="0"/>
          <a:ext cx="0" cy="0"/>
          <a:chOff x="0" y="0"/>
          <a:chExt cx="0" cy="0"/>
        </a:xfrm>
      </p:grpSpPr>
      <p:pic>
        <p:nvPicPr>
          <p:cNvPr id="24" name="Picture 23" descr="A yellow surface with a black border&#10;&#10;Description automatically generated with medium confidence">
            <a:extLst>
              <a:ext uri="{FF2B5EF4-FFF2-40B4-BE49-F238E27FC236}">
                <a16:creationId xmlns:a16="http://schemas.microsoft.com/office/drawing/2014/main" id="{1D5C38DC-3007-7244-816B-56782237BE61}"/>
              </a:ext>
            </a:extLst>
          </p:cNvPr>
          <p:cNvPicPr>
            <a:picLocks noChangeAspect="1"/>
          </p:cNvPicPr>
          <p:nvPr userDrawn="1"/>
        </p:nvPicPr>
        <p:blipFill rotWithShape="1">
          <a:blip r:embed="rId2"/>
          <a:srcRect t="45522"/>
          <a:stretch/>
        </p:blipFill>
        <p:spPr>
          <a:xfrm>
            <a:off x="138896" y="4630706"/>
            <a:ext cx="12053104" cy="2110087"/>
          </a:xfrm>
          <a:prstGeom prst="rect">
            <a:avLst/>
          </a:prstGeom>
        </p:spPr>
      </p:pic>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6" y="5624358"/>
            <a:ext cx="10758377"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80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Gold Title Slide </a:t>
            </a:r>
            <a:br>
              <a:rPr lang="en-US" dirty="0"/>
            </a:br>
            <a:r>
              <a:rPr lang="en-US" dirty="0"/>
              <a:t>without Photo</a:t>
            </a:r>
          </a:p>
        </p:txBody>
      </p:sp>
      <p:pic>
        <p:nvPicPr>
          <p:cNvPr id="31" name="Picture 30">
            <a:extLst>
              <a:ext uri="{FF2B5EF4-FFF2-40B4-BE49-F238E27FC236}">
                <a16:creationId xmlns:a16="http://schemas.microsoft.com/office/drawing/2014/main" id="{4275037A-211A-0260-E975-502EF3457506}"/>
              </a:ext>
            </a:extLst>
          </p:cNvPr>
          <p:cNvPicPr>
            <a:picLocks noChangeAspect="1"/>
          </p:cNvPicPr>
          <p:nvPr userDrawn="1"/>
        </p:nvPicPr>
        <p:blipFill>
          <a:blip r:embed="rId3"/>
          <a:srcRect/>
          <a:stretch/>
        </p:blipFill>
        <p:spPr>
          <a:xfrm>
            <a:off x="9620877" y="362275"/>
            <a:ext cx="1851338" cy="748649"/>
          </a:xfrm>
          <a:prstGeom prst="rect">
            <a:avLst/>
          </a:prstGeom>
        </p:spPr>
      </p:pic>
      <p:pic>
        <p:nvPicPr>
          <p:cNvPr id="4" name="Picture 3">
            <a:extLst>
              <a:ext uri="{FF2B5EF4-FFF2-40B4-BE49-F238E27FC236}">
                <a16:creationId xmlns:a16="http://schemas.microsoft.com/office/drawing/2014/main" id="{5644B56F-DBF0-5E24-D0D7-7E9B61823D3A}"/>
              </a:ext>
            </a:extLst>
          </p:cNvPr>
          <p:cNvPicPr>
            <a:picLocks noChangeAspect="1"/>
          </p:cNvPicPr>
          <p:nvPr userDrawn="1"/>
        </p:nvPicPr>
        <p:blipFill>
          <a:blip r:embed="rId4"/>
          <a:srcRect/>
          <a:stretch/>
        </p:blipFill>
        <p:spPr>
          <a:xfrm>
            <a:off x="277792" y="1607"/>
            <a:ext cx="277793" cy="277793"/>
          </a:xfrm>
          <a:prstGeom prst="rect">
            <a:avLst/>
          </a:prstGeom>
        </p:spPr>
      </p:pic>
      <p:pic>
        <p:nvPicPr>
          <p:cNvPr id="5" name="Picture 4">
            <a:extLst>
              <a:ext uri="{FF2B5EF4-FFF2-40B4-BE49-F238E27FC236}">
                <a16:creationId xmlns:a16="http://schemas.microsoft.com/office/drawing/2014/main" id="{004D2ED6-4301-65EC-735C-BFB59AE47C8E}"/>
              </a:ext>
            </a:extLst>
          </p:cNvPr>
          <p:cNvPicPr>
            <a:picLocks noChangeAspect="1"/>
          </p:cNvPicPr>
          <p:nvPr userDrawn="1"/>
        </p:nvPicPr>
        <p:blipFill>
          <a:blip r:embed="rId4"/>
          <a:srcRect/>
          <a:stretch/>
        </p:blipFill>
        <p:spPr>
          <a:xfrm>
            <a:off x="11795313" y="6183519"/>
            <a:ext cx="396687" cy="396687"/>
          </a:xfrm>
          <a:prstGeom prst="rect">
            <a:avLst/>
          </a:prstGeom>
        </p:spPr>
      </p:pic>
    </p:spTree>
    <p:extLst>
      <p:ext uri="{BB962C8B-B14F-4D97-AF65-F5344CB8AC3E}">
        <p14:creationId xmlns:p14="http://schemas.microsoft.com/office/powerpoint/2010/main" val="1928688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hite with Photo">
    <p:bg>
      <p:bgPr>
        <a:solidFill>
          <a:schemeClr val="bg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93055"/>
            <a:ext cx="6335545" cy="1666936"/>
          </a:xfrm>
        </p:spPr>
        <p:txBody>
          <a:bodyPr lIns="0" rIns="0">
            <a:normAutofit/>
          </a:bodyPr>
          <a:lstStyle>
            <a:lvl1pPr marL="0" indent="0" algn="l">
              <a:lnSpc>
                <a:spcPts val="5100"/>
              </a:lnSpc>
              <a:buFontTx/>
              <a:buNone/>
              <a:defRPr sz="55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White Title Slide </a:t>
            </a:r>
            <a:br>
              <a:rPr lang="en-US" dirty="0"/>
            </a:br>
            <a:r>
              <a:rPr lang="en-US" dirty="0"/>
              <a:t>with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75403"/>
            <a:ext cx="6335845"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84689"/>
            <a:ext cx="6335845"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7793"/>
            <a:ext cx="277792" cy="630241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3799936" y="3058064"/>
            <a:ext cx="277792" cy="73220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1190"/>
            <a:ext cx="6335545" cy="249299"/>
          </a:xfrm>
        </p:spPr>
        <p:txBody>
          <a:bodyPr wrap="square" lIns="0" tIns="0" rIns="0" bIns="0">
            <a:noAutofit/>
          </a:bodyPr>
          <a:lstStyle>
            <a:lvl1pPr marL="0" indent="0" algn="l">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 name="Picture 1">
            <a:extLst>
              <a:ext uri="{FF2B5EF4-FFF2-40B4-BE49-F238E27FC236}">
                <a16:creationId xmlns:a16="http://schemas.microsoft.com/office/drawing/2014/main" id="{8468F677-27D4-F226-EA6A-640C50B4F119}"/>
              </a:ext>
            </a:extLst>
          </p:cNvPr>
          <p:cNvPicPr>
            <a:picLocks noChangeAspect="1"/>
          </p:cNvPicPr>
          <p:nvPr userDrawn="1"/>
        </p:nvPicPr>
        <p:blipFill>
          <a:blip r:embed="rId2"/>
          <a:srcRect/>
          <a:stretch/>
        </p:blipFill>
        <p:spPr>
          <a:xfrm>
            <a:off x="1220965" y="499410"/>
            <a:ext cx="1851335" cy="748648"/>
          </a:xfrm>
          <a:prstGeom prst="rect">
            <a:avLst/>
          </a:prstGeom>
        </p:spPr>
      </p:pic>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7599871" y="0"/>
            <a:ext cx="4588917" cy="6858000"/>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cxnSp>
        <p:nvCxnSpPr>
          <p:cNvPr id="19" name="Straight Connector 18">
            <a:extLst>
              <a:ext uri="{FF2B5EF4-FFF2-40B4-BE49-F238E27FC236}">
                <a16:creationId xmlns:a16="http://schemas.microsoft.com/office/drawing/2014/main" id="{C3D85869-6C04-519E-1D41-3409469421F3}"/>
              </a:ext>
            </a:extLst>
          </p:cNvPr>
          <p:cNvCxnSpPr>
            <a:cxnSpLocks/>
          </p:cNvCxnSpPr>
          <p:nvPr userDrawn="1"/>
        </p:nvCxnSpPr>
        <p:spPr>
          <a:xfrm>
            <a:off x="980876" y="4381940"/>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descr="A blue and white checkered flag&#10;&#10;Description automatically generated">
            <a:extLst>
              <a:ext uri="{FF2B5EF4-FFF2-40B4-BE49-F238E27FC236}">
                <a16:creationId xmlns:a16="http://schemas.microsoft.com/office/drawing/2014/main" id="{D13415A7-A6AE-1C88-17A4-5C4AA874D05A}"/>
              </a:ext>
            </a:extLst>
          </p:cNvPr>
          <p:cNvPicPr>
            <a:picLocks noChangeAspect="1"/>
          </p:cNvPicPr>
          <p:nvPr userDrawn="1"/>
        </p:nvPicPr>
        <p:blipFill>
          <a:blip r:embed="rId3"/>
          <a:stretch>
            <a:fillRect/>
          </a:stretch>
        </p:blipFill>
        <p:spPr>
          <a:xfrm>
            <a:off x="277792" y="0"/>
            <a:ext cx="277793" cy="277793"/>
          </a:xfrm>
          <a:prstGeom prst="rect">
            <a:avLst/>
          </a:prstGeom>
        </p:spPr>
      </p:pic>
    </p:spTree>
    <p:extLst>
      <p:ext uri="{BB962C8B-B14F-4D97-AF65-F5344CB8AC3E}">
        <p14:creationId xmlns:p14="http://schemas.microsoft.com/office/powerpoint/2010/main" val="2406337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Blue with Photo">
    <p:bg>
      <p:bgPr>
        <a:solidFill>
          <a:srgbClr val="0035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80849"/>
            <a:ext cx="6335545" cy="1666936"/>
          </a:xfrm>
        </p:spPr>
        <p:txBody>
          <a:bodyPr lIns="0" rIns="0">
            <a:normAutofit/>
          </a:bodyPr>
          <a:lstStyle>
            <a:lvl1pPr marL="0" indent="0" algn="l">
              <a:lnSpc>
                <a:spcPts val="5100"/>
              </a:lnSpc>
              <a:buFontTx/>
              <a:buNone/>
              <a:defRPr sz="55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Blue Title Slide </a:t>
            </a:r>
            <a:br>
              <a:rPr lang="en-US" dirty="0"/>
            </a:br>
            <a:r>
              <a:rPr lang="en-US" dirty="0"/>
              <a:t>with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67650"/>
            <a:ext cx="6335845" cy="332399"/>
          </a:xfrm>
        </p:spPr>
        <p:txBody>
          <a:bodyPr wrap="square" lIns="0" tIns="0" rIns="0" bIns="0">
            <a:normAutofit/>
          </a:bodyPr>
          <a:lstStyle>
            <a:lvl1pPr marL="0" indent="0" algn="l">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76936"/>
            <a:ext cx="6335845" cy="332399"/>
          </a:xfrm>
        </p:spPr>
        <p:txBody>
          <a:bodyPr wrap="square" lIns="0" tIns="0" rIns="0" bIns="0">
            <a:normAutofit/>
          </a:bodyPr>
          <a:lstStyle>
            <a:lvl1pPr marL="0" indent="0" algn="l">
              <a:buFontTx/>
              <a:buNone/>
              <a:defRPr sz="20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80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3800739" y="3057261"/>
            <a:ext cx="277792" cy="732368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1"/>
            <a:ext cx="277794" cy="2793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50669"/>
            <a:ext cx="6335545" cy="249299"/>
          </a:xfrm>
        </p:spPr>
        <p:txBody>
          <a:bodyPr wrap="square" lIns="0" tIns="0" rIns="0" bIns="0">
            <a:noAutofit/>
          </a:bodyPr>
          <a:lstStyle>
            <a:lvl1pPr marL="0" indent="0" algn="l">
              <a:buFontTx/>
              <a:buNone/>
              <a:defRPr sz="1600" b="0">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 name="Picture 1">
            <a:extLst>
              <a:ext uri="{FF2B5EF4-FFF2-40B4-BE49-F238E27FC236}">
                <a16:creationId xmlns:a16="http://schemas.microsoft.com/office/drawing/2014/main" id="{8468F677-27D4-F226-EA6A-640C50B4F119}"/>
              </a:ext>
            </a:extLst>
          </p:cNvPr>
          <p:cNvPicPr>
            <a:picLocks noChangeAspect="1"/>
          </p:cNvPicPr>
          <p:nvPr userDrawn="1"/>
        </p:nvPicPr>
        <p:blipFill>
          <a:blip r:embed="rId2"/>
          <a:srcRect/>
          <a:stretch/>
        </p:blipFill>
        <p:spPr>
          <a:xfrm>
            <a:off x="1220044" y="499410"/>
            <a:ext cx="1853179" cy="748648"/>
          </a:xfrm>
          <a:prstGeom prst="rect">
            <a:avLst/>
          </a:prstGeom>
        </p:spPr>
      </p:pic>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7601478" y="-1"/>
            <a:ext cx="4588917" cy="6857989"/>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cxnSp>
        <p:nvCxnSpPr>
          <p:cNvPr id="37" name="Straight Connector 36">
            <a:extLst>
              <a:ext uri="{FF2B5EF4-FFF2-40B4-BE49-F238E27FC236}">
                <a16:creationId xmlns:a16="http://schemas.microsoft.com/office/drawing/2014/main" id="{F3A0FC9E-F151-4C49-4B48-50132E8F9518}"/>
              </a:ext>
            </a:extLst>
          </p:cNvPr>
          <p:cNvCxnSpPr>
            <a:cxnSpLocks/>
          </p:cNvCxnSpPr>
          <p:nvPr userDrawn="1"/>
        </p:nvCxnSpPr>
        <p:spPr>
          <a:xfrm>
            <a:off x="980876" y="4381940"/>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97031A7-4AB0-D3F7-241B-0D14F8E4A5C4}"/>
              </a:ext>
            </a:extLst>
          </p:cNvPr>
          <p:cNvPicPr>
            <a:picLocks noChangeAspect="1"/>
          </p:cNvPicPr>
          <p:nvPr userDrawn="1"/>
        </p:nvPicPr>
        <p:blipFill>
          <a:blip r:embed="rId3"/>
          <a:srcRect/>
          <a:stretch/>
        </p:blipFill>
        <p:spPr>
          <a:xfrm>
            <a:off x="277792" y="1607"/>
            <a:ext cx="277793" cy="277793"/>
          </a:xfrm>
          <a:prstGeom prst="rect">
            <a:avLst/>
          </a:prstGeom>
        </p:spPr>
      </p:pic>
    </p:spTree>
    <p:extLst>
      <p:ext uri="{BB962C8B-B14F-4D97-AF65-F5344CB8AC3E}">
        <p14:creationId xmlns:p14="http://schemas.microsoft.com/office/powerpoint/2010/main" val="3418255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Gold with Photo">
    <p:bg>
      <p:bgPr>
        <a:solidFill>
          <a:schemeClr val="accent2"/>
        </a:solidFill>
        <a:effectLst/>
      </p:bgPr>
    </p:bg>
    <p:spTree>
      <p:nvGrpSpPr>
        <p:cNvPr id="1" name=""/>
        <p:cNvGrpSpPr/>
        <p:nvPr/>
      </p:nvGrpSpPr>
      <p:grpSpPr>
        <a:xfrm>
          <a:off x="0" y="0"/>
          <a:ext cx="0" cy="0"/>
          <a:chOff x="0" y="0"/>
          <a:chExt cx="0" cy="0"/>
        </a:xfrm>
      </p:grpSpPr>
      <p:pic>
        <p:nvPicPr>
          <p:cNvPr id="3" name="Picture 2" descr="A yellow surface with a black border&#10;&#10;Description automatically generated with medium confidence">
            <a:extLst>
              <a:ext uri="{FF2B5EF4-FFF2-40B4-BE49-F238E27FC236}">
                <a16:creationId xmlns:a16="http://schemas.microsoft.com/office/drawing/2014/main" id="{65AC2E60-2D04-DC4E-7120-2C38694351E9}"/>
              </a:ext>
            </a:extLst>
          </p:cNvPr>
          <p:cNvPicPr>
            <a:picLocks noChangeAspect="1"/>
          </p:cNvPicPr>
          <p:nvPr userDrawn="1"/>
        </p:nvPicPr>
        <p:blipFill rotWithShape="1">
          <a:blip r:embed="rId2"/>
          <a:srcRect t="45522" r="38099"/>
          <a:stretch/>
        </p:blipFill>
        <p:spPr>
          <a:xfrm>
            <a:off x="138896" y="4630706"/>
            <a:ext cx="7460975" cy="2110087"/>
          </a:xfrm>
          <a:prstGeom prst="rect">
            <a:avLst/>
          </a:prstGeom>
        </p:spPr>
      </p:pic>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93055"/>
            <a:ext cx="6335545" cy="1666936"/>
          </a:xfrm>
        </p:spPr>
        <p:txBody>
          <a:bodyPr lIns="0" rIns="0">
            <a:normAutofit/>
          </a:bodyPr>
          <a:lstStyle>
            <a:lvl1pPr marL="0" indent="0" algn="l">
              <a:lnSpc>
                <a:spcPts val="5100"/>
              </a:lnSpc>
              <a:buFontTx/>
              <a:buNone/>
              <a:defRPr sz="55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Gold Title Slide </a:t>
            </a:r>
            <a:br>
              <a:rPr lang="en-US" dirty="0"/>
            </a:br>
            <a:r>
              <a:rPr lang="en-US" dirty="0"/>
              <a:t>with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75403"/>
            <a:ext cx="6335845"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84689"/>
            <a:ext cx="6335845"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80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3799936" y="3058064"/>
            <a:ext cx="277792" cy="732207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1190"/>
            <a:ext cx="6335545"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 name="Picture 1">
            <a:extLst>
              <a:ext uri="{FF2B5EF4-FFF2-40B4-BE49-F238E27FC236}">
                <a16:creationId xmlns:a16="http://schemas.microsoft.com/office/drawing/2014/main" id="{8468F677-27D4-F226-EA6A-640C50B4F119}"/>
              </a:ext>
            </a:extLst>
          </p:cNvPr>
          <p:cNvPicPr>
            <a:picLocks noChangeAspect="1"/>
          </p:cNvPicPr>
          <p:nvPr userDrawn="1"/>
        </p:nvPicPr>
        <p:blipFill>
          <a:blip r:embed="rId3"/>
          <a:srcRect/>
          <a:stretch/>
        </p:blipFill>
        <p:spPr>
          <a:xfrm>
            <a:off x="1220965" y="499410"/>
            <a:ext cx="1851335" cy="748648"/>
          </a:xfrm>
          <a:prstGeom prst="rect">
            <a:avLst/>
          </a:prstGeom>
        </p:spPr>
      </p:pic>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7599871" y="0"/>
            <a:ext cx="4588917" cy="6858000"/>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pic>
        <p:nvPicPr>
          <p:cNvPr id="4" name="Picture 3">
            <a:extLst>
              <a:ext uri="{FF2B5EF4-FFF2-40B4-BE49-F238E27FC236}">
                <a16:creationId xmlns:a16="http://schemas.microsoft.com/office/drawing/2014/main" id="{DB1AC4CC-E82D-C52D-BF74-5783AA217824}"/>
              </a:ext>
            </a:extLst>
          </p:cNvPr>
          <p:cNvPicPr>
            <a:picLocks noChangeAspect="1"/>
          </p:cNvPicPr>
          <p:nvPr userDrawn="1"/>
        </p:nvPicPr>
        <p:blipFill>
          <a:blip r:embed="rId4"/>
          <a:srcRect/>
          <a:stretch/>
        </p:blipFill>
        <p:spPr>
          <a:xfrm>
            <a:off x="277792" y="1607"/>
            <a:ext cx="277793" cy="277793"/>
          </a:xfrm>
          <a:prstGeom prst="rect">
            <a:avLst/>
          </a:prstGeom>
        </p:spPr>
      </p:pic>
    </p:spTree>
    <p:extLst>
      <p:ext uri="{BB962C8B-B14F-4D97-AF65-F5344CB8AC3E}">
        <p14:creationId xmlns:p14="http://schemas.microsoft.com/office/powerpoint/2010/main" val="3015892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7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9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E31010F5-3AE2-BE59-8F60-AC6E8F9FB14B}"/>
              </a:ext>
            </a:extLst>
          </p:cNvPr>
          <p:cNvCxnSpPr>
            <a:cxnSpLocks/>
          </p:cNvCxnSpPr>
          <p:nvPr userDrawn="1"/>
        </p:nvCxnSpPr>
        <p:spPr>
          <a:xfrm>
            <a:off x="855741" y="2870621"/>
            <a:ext cx="2546095" cy="0"/>
          </a:xfrm>
          <a:prstGeom prst="line">
            <a:avLst/>
          </a:prstGeom>
          <a:ln w="50800" cap="flat">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7A3104D1-E46B-870F-7B19-860853CFA53B}"/>
              </a:ext>
            </a:extLst>
          </p:cNvPr>
          <p:cNvSpPr>
            <a:spLocks noGrp="1"/>
          </p:cNvSpPr>
          <p:nvPr>
            <p:ph type="body" sz="quarter" idx="10" hasCustomPrompt="1"/>
          </p:nvPr>
        </p:nvSpPr>
        <p:spPr>
          <a:xfrm>
            <a:off x="855740" y="1309853"/>
            <a:ext cx="10060615" cy="1306365"/>
          </a:xfrm>
          <a:noFill/>
        </p:spPr>
        <p:txBody>
          <a:bodyPr lIns="0" tIns="0" rIns="0" bIns="0" anchor="b" anchorCtr="0">
            <a:normAutofit/>
          </a:bodyPr>
          <a:lstStyle>
            <a:lvl1pPr marL="0" indent="0" algn="l">
              <a:lnSpc>
                <a:spcPts val="5600"/>
              </a:lnSpc>
              <a:buFontTx/>
              <a:buNone/>
              <a:defRPr sz="66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Section Header</a:t>
            </a:r>
          </a:p>
        </p:txBody>
      </p:sp>
      <p:sp>
        <p:nvSpPr>
          <p:cNvPr id="3" name="Text Placeholder 3">
            <a:extLst>
              <a:ext uri="{FF2B5EF4-FFF2-40B4-BE49-F238E27FC236}">
                <a16:creationId xmlns:a16="http://schemas.microsoft.com/office/drawing/2014/main" id="{39A7D4DA-3313-441C-DF5B-10DFEE6D3A2F}"/>
              </a:ext>
            </a:extLst>
          </p:cNvPr>
          <p:cNvSpPr>
            <a:spLocks noGrp="1"/>
          </p:cNvSpPr>
          <p:nvPr>
            <p:ph type="body" sz="quarter" idx="11" hasCustomPrompt="1"/>
          </p:nvPr>
        </p:nvSpPr>
        <p:spPr>
          <a:xfrm>
            <a:off x="855739" y="3125026"/>
            <a:ext cx="6786839" cy="2982264"/>
          </a:xfrm>
        </p:spPr>
        <p:txBody>
          <a:bodyPr lIns="0" rIns="0">
            <a:normAutofit/>
          </a:bodyPr>
          <a:lstStyle>
            <a:lvl1pPr marL="0" indent="0">
              <a:buNone/>
              <a:defRPr sz="2400">
                <a:solidFill>
                  <a:schemeClr val="bg1"/>
                </a:solidFill>
              </a:defRPr>
            </a:lvl1pPr>
            <a:lvl2pPr marL="457200" indent="0">
              <a:buNone/>
              <a:defRPr>
                <a:solidFill>
                  <a:schemeClr val="bg1"/>
                </a:solidFill>
              </a:defRPr>
            </a:lvl2pPr>
            <a:lvl3pPr marL="914400" indent="0">
              <a:buNone/>
              <a:defRPr>
                <a:solidFill>
                  <a:schemeClr val="bg1"/>
                </a:solidFill>
              </a:defRPr>
            </a:lvl3pPr>
          </a:lstStyle>
          <a:p>
            <a:pPr lvl="0"/>
            <a:r>
              <a:rPr lang="en-US" dirty="0"/>
              <a:t>Text goes here …</a:t>
            </a:r>
          </a:p>
        </p:txBody>
      </p:sp>
      <p:sp>
        <p:nvSpPr>
          <p:cNvPr id="4" name="Rectangle 3">
            <a:extLst>
              <a:ext uri="{FF2B5EF4-FFF2-40B4-BE49-F238E27FC236}">
                <a16:creationId xmlns:a16="http://schemas.microsoft.com/office/drawing/2014/main" id="{CD53B9F0-1A8B-F9BA-D05A-BCC117DE4C9E}"/>
              </a:ext>
            </a:extLst>
          </p:cNvPr>
          <p:cNvSpPr/>
          <p:nvPr userDrawn="1"/>
        </p:nvSpPr>
        <p:spPr>
          <a:xfrm>
            <a:off x="9211733" y="5507802"/>
            <a:ext cx="2977056" cy="135019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13918A54-2248-DBCE-D5F7-3B0763FCFD4C}"/>
              </a:ext>
            </a:extLst>
          </p:cNvPr>
          <p:cNvPicPr>
            <a:picLocks noChangeAspect="1"/>
          </p:cNvPicPr>
          <p:nvPr userDrawn="1"/>
        </p:nvPicPr>
        <p:blipFill>
          <a:blip r:embed="rId3"/>
          <a:srcRect/>
          <a:stretch/>
        </p:blipFill>
        <p:spPr>
          <a:xfrm>
            <a:off x="9732788" y="5750860"/>
            <a:ext cx="2050895" cy="829346"/>
          </a:xfrm>
          <a:prstGeom prst="rect">
            <a:avLst/>
          </a:prstGeom>
        </p:spPr>
      </p:pic>
      <p:pic>
        <p:nvPicPr>
          <p:cNvPr id="6" name="Picture 5">
            <a:extLst>
              <a:ext uri="{FF2B5EF4-FFF2-40B4-BE49-F238E27FC236}">
                <a16:creationId xmlns:a16="http://schemas.microsoft.com/office/drawing/2014/main" id="{2A421BCE-2C8B-DC79-F4FC-50E03BCF09B9}"/>
              </a:ext>
            </a:extLst>
          </p:cNvPr>
          <p:cNvPicPr>
            <a:picLocks noChangeAspect="1"/>
          </p:cNvPicPr>
          <p:nvPr userDrawn="1"/>
        </p:nvPicPr>
        <p:blipFill>
          <a:blip r:embed="rId4"/>
          <a:srcRect/>
          <a:stretch/>
        </p:blipFill>
        <p:spPr>
          <a:xfrm>
            <a:off x="277792" y="1607"/>
            <a:ext cx="277793" cy="277793"/>
          </a:xfrm>
          <a:prstGeom prst="rect">
            <a:avLst/>
          </a:prstGeom>
        </p:spPr>
      </p:pic>
    </p:spTree>
    <p:extLst>
      <p:ext uri="{BB962C8B-B14F-4D97-AF65-F5344CB8AC3E}">
        <p14:creationId xmlns:p14="http://schemas.microsoft.com/office/powerpoint/2010/main" val="146257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 Gold w/Photo">
    <p:bg>
      <p:bgPr>
        <a:solidFill>
          <a:schemeClr val="bg1"/>
        </a:solidFill>
        <a:effectLst/>
      </p:bgPr>
    </p:bg>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0" y="0"/>
            <a:ext cx="12191999" cy="6858000"/>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13" name="Title 1">
            <a:extLst>
              <a:ext uri="{FF2B5EF4-FFF2-40B4-BE49-F238E27FC236}">
                <a16:creationId xmlns:a16="http://schemas.microsoft.com/office/drawing/2014/main" id="{8BF17CFD-BC04-2F02-8D7E-11AABD843BB1}"/>
              </a:ext>
            </a:extLst>
          </p:cNvPr>
          <p:cNvSpPr>
            <a:spLocks noGrp="1"/>
          </p:cNvSpPr>
          <p:nvPr>
            <p:ph type="title" hasCustomPrompt="1"/>
          </p:nvPr>
        </p:nvSpPr>
        <p:spPr>
          <a:xfrm>
            <a:off x="718059" y="955618"/>
            <a:ext cx="3589496" cy="590931"/>
          </a:xfrm>
          <a:solidFill>
            <a:schemeClr val="accent2"/>
          </a:solidFill>
        </p:spPr>
        <p:txBody>
          <a:bodyPr wrap="square" lIns="91440" tIns="91440" rIns="0" bIns="0" anchor="t" anchorCtr="0">
            <a:spAutoFit/>
          </a:bodyPr>
          <a:lstStyle>
            <a:lvl1pPr>
              <a:defRPr sz="3600">
                <a:solidFill>
                  <a:schemeClr val="accent1"/>
                </a:solidFill>
              </a:defRPr>
            </a:lvl1pPr>
          </a:lstStyle>
          <a:p>
            <a:r>
              <a:rPr lang="en-US" dirty="0"/>
              <a:t>Section Header</a:t>
            </a:r>
          </a:p>
        </p:txBody>
      </p:sp>
      <p:sp>
        <p:nvSpPr>
          <p:cNvPr id="4" name="Slide Number Placeholder 4">
            <a:extLst>
              <a:ext uri="{FF2B5EF4-FFF2-40B4-BE49-F238E27FC236}">
                <a16:creationId xmlns:a16="http://schemas.microsoft.com/office/drawing/2014/main" id="{2E3A784E-6A31-CB09-800E-D3D8675BCAB6}"/>
              </a:ext>
            </a:extLst>
          </p:cNvPr>
          <p:cNvSpPr>
            <a:spLocks noGrp="1"/>
          </p:cNvSpPr>
          <p:nvPr>
            <p:ph type="sldNum" sz="quarter" idx="4"/>
          </p:nvPr>
        </p:nvSpPr>
        <p:spPr>
          <a:xfrm>
            <a:off x="10999197" y="6492875"/>
            <a:ext cx="1192803" cy="365125"/>
          </a:xfrm>
          <a:solidFill>
            <a:schemeClr val="accent1"/>
          </a:solidFill>
        </p:spPr>
        <p:txBody>
          <a:bodyPr lIns="182880"/>
          <a:lstStyle>
            <a:lvl1pPr algn="l">
              <a:defRPr/>
            </a:lvl1p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pPr/>
              <a:t>‹#›</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6720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 Singl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Title and Bullet Single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A6F62F7C-2057-C77A-918A-9DDF21D2C816}"/>
              </a:ext>
            </a:extLst>
          </p:cNvPr>
          <p:cNvPicPr>
            <a:picLocks noChangeAspect="1"/>
          </p:cNvPicPr>
          <p:nvPr userDrawn="1"/>
        </p:nvPicPr>
        <p:blipFill>
          <a:blip r:embed="rId2"/>
          <a:srcRect/>
          <a:stretch/>
        </p:blipFill>
        <p:spPr>
          <a:xfrm>
            <a:off x="8937523" y="6461313"/>
            <a:ext cx="396687" cy="396687"/>
          </a:xfrm>
          <a:prstGeom prst="rect">
            <a:avLst/>
          </a:prstGeom>
        </p:spPr>
      </p:pic>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3"/>
          <a:srcRect/>
          <a:stretch/>
        </p:blipFill>
        <p:spPr>
          <a:xfrm>
            <a:off x="9963509" y="6047403"/>
            <a:ext cx="1754123" cy="709338"/>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1668250"/>
            <a:ext cx="10758375"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Slide Number Placeholder 4">
            <a:extLst>
              <a:ext uri="{FF2B5EF4-FFF2-40B4-BE49-F238E27FC236}">
                <a16:creationId xmlns:a16="http://schemas.microsoft.com/office/drawing/2014/main" id="{7BF476AF-4398-4052-63A0-1B31558434F5}"/>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2" name="Picture 1" descr="A blue and white checkered flag&#10;&#10;Description automatically generated">
            <a:extLst>
              <a:ext uri="{FF2B5EF4-FFF2-40B4-BE49-F238E27FC236}">
                <a16:creationId xmlns:a16="http://schemas.microsoft.com/office/drawing/2014/main" id="{4502C974-BE97-9E07-A60C-77904D1327C9}"/>
              </a:ext>
            </a:extLst>
          </p:cNvPr>
          <p:cNvPicPr>
            <a:picLocks noChangeAspect="1"/>
          </p:cNvPicPr>
          <p:nvPr userDrawn="1"/>
        </p:nvPicPr>
        <p:blipFill>
          <a:blip r:embed="rId4"/>
          <a:stretch>
            <a:fillRect/>
          </a:stretch>
        </p:blipFill>
        <p:spPr>
          <a:xfrm>
            <a:off x="277792" y="0"/>
            <a:ext cx="277793" cy="277793"/>
          </a:xfrm>
          <a:prstGeom prst="rect">
            <a:avLst/>
          </a:prstGeom>
        </p:spPr>
      </p:pic>
      <p:sp>
        <p:nvSpPr>
          <p:cNvPr id="3" name="Rectangle 2">
            <a:extLst>
              <a:ext uri="{FF2B5EF4-FFF2-40B4-BE49-F238E27FC236}">
                <a16:creationId xmlns:a16="http://schemas.microsoft.com/office/drawing/2014/main" id="{D8F8999F-FC95-EF35-5D2F-AD1F29B319D7}"/>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5" name="Rectangle 4">
            <a:extLst>
              <a:ext uri="{FF2B5EF4-FFF2-40B4-BE49-F238E27FC236}">
                <a16:creationId xmlns:a16="http://schemas.microsoft.com/office/drawing/2014/main" id="{A4347CFB-3AF5-71EE-EA0E-FDB3F158A00F}"/>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8535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ng Title and Bullet Single Column">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945548" y="6047117"/>
            <a:ext cx="1754832" cy="709624"/>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2064779"/>
            <a:ext cx="10758375" cy="3823690"/>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sp>
        <p:nvSpPr>
          <p:cNvPr id="2" name="Text Placeholder 8">
            <a:extLst>
              <a:ext uri="{FF2B5EF4-FFF2-40B4-BE49-F238E27FC236}">
                <a16:creationId xmlns:a16="http://schemas.microsoft.com/office/drawing/2014/main" id="{83383223-7F09-6DDE-2C8B-58D6AB182643}"/>
              </a:ext>
            </a:extLst>
          </p:cNvPr>
          <p:cNvSpPr>
            <a:spLocks noGrp="1"/>
          </p:cNvSpPr>
          <p:nvPr>
            <p:ph type="body" sz="quarter" idx="16" hasCustomPrompt="1"/>
          </p:nvPr>
        </p:nvSpPr>
        <p:spPr>
          <a:xfrm>
            <a:off x="992355" y="476789"/>
            <a:ext cx="10757717" cy="126270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Long Title on two lines and </a:t>
            </a:r>
            <a:br>
              <a:rPr lang="en-US" dirty="0"/>
            </a:br>
            <a:r>
              <a:rPr lang="en-US" dirty="0"/>
              <a:t>Bullet Single Column</a:t>
            </a:r>
          </a:p>
        </p:txBody>
      </p:sp>
      <p:cxnSp>
        <p:nvCxnSpPr>
          <p:cNvPr id="3" name="Straight Connector 2">
            <a:extLst>
              <a:ext uri="{FF2B5EF4-FFF2-40B4-BE49-F238E27FC236}">
                <a16:creationId xmlns:a16="http://schemas.microsoft.com/office/drawing/2014/main" id="{6EB4B362-3391-D784-0F0C-DC000D3D5CD0}"/>
              </a:ext>
            </a:extLst>
          </p:cNvPr>
          <p:cNvCxnSpPr>
            <a:cxnSpLocks/>
          </p:cNvCxnSpPr>
          <p:nvPr userDrawn="1"/>
        </p:nvCxnSpPr>
        <p:spPr>
          <a:xfrm>
            <a:off x="980876" y="1739494"/>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1D5391DF-DDF4-58D3-0E92-2EF106C81461}"/>
              </a:ext>
            </a:extLst>
          </p:cNvPr>
          <p:cNvSpPr txBox="1">
            <a:spLocks/>
          </p:cNvSpPr>
          <p:nvPr userDrawn="1"/>
        </p:nvSpPr>
        <p:spPr>
          <a:xfrm>
            <a:off x="5987089" y="6471359"/>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pPr/>
              <a:t>‹#›</a:t>
            </a:fld>
            <a:endParaRPr lang="en-US" b="1" dirty="0">
              <a:solidFill>
                <a:schemeClr val="accent2"/>
              </a:solidFill>
              <a:latin typeface="Arial" panose="020B0604020202020204" pitchFamily="34" charset="0"/>
              <a:cs typeface="Arial"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3AA0380C-E8E8-C0F3-EDF9-9F683F6E6D93}"/>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6" name="Picture 5">
            <a:extLst>
              <a:ext uri="{FF2B5EF4-FFF2-40B4-BE49-F238E27FC236}">
                <a16:creationId xmlns:a16="http://schemas.microsoft.com/office/drawing/2014/main" id="{E3F74690-6671-D291-EC87-CA8846DA30DF}"/>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3" name="Rectangle 12">
            <a:extLst>
              <a:ext uri="{FF2B5EF4-FFF2-40B4-BE49-F238E27FC236}">
                <a16:creationId xmlns:a16="http://schemas.microsoft.com/office/drawing/2014/main" id="{5F07E24A-4E49-5599-84DB-30C2A8933834}"/>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4" name="Rectangle 13">
            <a:extLst>
              <a:ext uri="{FF2B5EF4-FFF2-40B4-BE49-F238E27FC236}">
                <a16:creationId xmlns:a16="http://schemas.microsoft.com/office/drawing/2014/main" id="{B1BF1D60-2D80-FEA5-0FE3-35D6EDB5B15A}"/>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730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 Doubl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Title and Bullet Double Column</a:t>
            </a:r>
          </a:p>
        </p:txBody>
      </p:sp>
      <p:pic>
        <p:nvPicPr>
          <p:cNvPr id="15" name="Picture 14">
            <a:extLst>
              <a:ext uri="{FF2B5EF4-FFF2-40B4-BE49-F238E27FC236}">
                <a16:creationId xmlns:a16="http://schemas.microsoft.com/office/drawing/2014/main" id="{32194554-1D04-2814-ACCE-E31F08852668}"/>
              </a:ext>
            </a:extLst>
          </p:cNvPr>
          <p:cNvPicPr>
            <a:picLocks noChangeAspect="1"/>
          </p:cNvPicPr>
          <p:nvPr userDrawn="1"/>
        </p:nvPicPr>
        <p:blipFill>
          <a:blip r:embed="rId2"/>
          <a:srcRect/>
          <a:stretch/>
        </p:blipFill>
        <p:spPr>
          <a:xfrm>
            <a:off x="9881175" y="6042015"/>
            <a:ext cx="1767449" cy="714726"/>
          </a:xfrm>
          <a:prstGeom prst="rect">
            <a:avLst/>
          </a:prstGeom>
        </p:spPr>
      </p:pic>
      <p:cxnSp>
        <p:nvCxnSpPr>
          <p:cNvPr id="9" name="Straight Connector 8">
            <a:extLst>
              <a:ext uri="{FF2B5EF4-FFF2-40B4-BE49-F238E27FC236}">
                <a16:creationId xmlns:a16="http://schemas.microsoft.com/office/drawing/2014/main" id="{2369C924-E29C-B20D-EB95-74627AA1B15B}"/>
              </a:ext>
            </a:extLst>
          </p:cNvPr>
          <p:cNvCxnSpPr>
            <a:cxnSpLocks/>
          </p:cNvCxnSpPr>
          <p:nvPr userDrawn="1"/>
        </p:nvCxnSpPr>
        <p:spPr>
          <a:xfrm flipV="1">
            <a:off x="6380190" y="168451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6439A8D-FB4A-4E5C-E063-CB604402D698}"/>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13">
            <a:extLst>
              <a:ext uri="{FF2B5EF4-FFF2-40B4-BE49-F238E27FC236}">
                <a16:creationId xmlns:a16="http://schemas.microsoft.com/office/drawing/2014/main" id="{6B90C570-9A5A-BB37-3FAC-29DEB411CC5A}"/>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cxnSp>
        <p:nvCxnSpPr>
          <p:cNvPr id="10" name="Straight Connector 9">
            <a:extLst>
              <a:ext uri="{FF2B5EF4-FFF2-40B4-BE49-F238E27FC236}">
                <a16:creationId xmlns:a16="http://schemas.microsoft.com/office/drawing/2014/main" id="{BACF0636-BF52-E125-2BBE-0B6A28C2F4C1}"/>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42C21A3F-5401-B65E-26AA-ED64C5DDF2C3}"/>
              </a:ext>
            </a:extLst>
          </p:cNvPr>
          <p:cNvSpPr>
            <a:spLocks noGrp="1"/>
          </p:cNvSpPr>
          <p:nvPr>
            <p:ph type="body" sz="quarter" idx="10" hasCustomPrompt="1"/>
          </p:nvPr>
        </p:nvSpPr>
        <p:spPr>
          <a:xfrm>
            <a:off x="991699" y="1668249"/>
            <a:ext cx="4929802"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sp>
        <p:nvSpPr>
          <p:cNvPr id="14" name="Text Placeholder 3">
            <a:extLst>
              <a:ext uri="{FF2B5EF4-FFF2-40B4-BE49-F238E27FC236}">
                <a16:creationId xmlns:a16="http://schemas.microsoft.com/office/drawing/2014/main" id="{41D655C7-8571-AFB6-199A-D1CB208DDA97}"/>
              </a:ext>
            </a:extLst>
          </p:cNvPr>
          <p:cNvSpPr>
            <a:spLocks noGrp="1"/>
          </p:cNvSpPr>
          <p:nvPr>
            <p:ph type="body" sz="quarter" idx="17" hasCustomPrompt="1"/>
          </p:nvPr>
        </p:nvSpPr>
        <p:spPr>
          <a:xfrm>
            <a:off x="6816780" y="1668249"/>
            <a:ext cx="4929802"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sp>
        <p:nvSpPr>
          <p:cNvPr id="4" name="Slide Number Placeholder 4">
            <a:extLst>
              <a:ext uri="{FF2B5EF4-FFF2-40B4-BE49-F238E27FC236}">
                <a16:creationId xmlns:a16="http://schemas.microsoft.com/office/drawing/2014/main" id="{DAB78245-F602-B59D-9347-42493BDA687B}"/>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5" name="Picture 4" descr="A blue and white checkered flag&#10;&#10;Description automatically generated">
            <a:extLst>
              <a:ext uri="{FF2B5EF4-FFF2-40B4-BE49-F238E27FC236}">
                <a16:creationId xmlns:a16="http://schemas.microsoft.com/office/drawing/2014/main" id="{9C2A7353-D238-C42C-5A37-A6A4C594181D}"/>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6" name="Picture 5">
            <a:extLst>
              <a:ext uri="{FF2B5EF4-FFF2-40B4-BE49-F238E27FC236}">
                <a16:creationId xmlns:a16="http://schemas.microsoft.com/office/drawing/2014/main" id="{71004D2F-F092-A5C2-4ADB-7545E59219A3}"/>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7" name="Rectangle 16">
            <a:extLst>
              <a:ext uri="{FF2B5EF4-FFF2-40B4-BE49-F238E27FC236}">
                <a16:creationId xmlns:a16="http://schemas.microsoft.com/office/drawing/2014/main" id="{15D30BAD-B66E-14B9-51E9-3F07B1A224E0}"/>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8" name="Rectangle 17">
            <a:extLst>
              <a:ext uri="{FF2B5EF4-FFF2-40B4-BE49-F238E27FC236}">
                <a16:creationId xmlns:a16="http://schemas.microsoft.com/office/drawing/2014/main" id="{1CC1D99E-6DDC-46D6-51A7-59C0B288E11E}"/>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6489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 Thre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Title and Bullet Three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1864890"/>
            <a:ext cx="3314831"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F22FD0CD-FD04-8634-D7B8-F280B324DE97}"/>
              </a:ext>
            </a:extLst>
          </p:cNvPr>
          <p:cNvSpPr>
            <a:spLocks noGrp="1"/>
          </p:cNvSpPr>
          <p:nvPr>
            <p:ph type="body" sz="quarter" idx="17" hasCustomPrompt="1"/>
          </p:nvPr>
        </p:nvSpPr>
        <p:spPr>
          <a:xfrm>
            <a:off x="8434717" y="1864890"/>
            <a:ext cx="3314831"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sp>
        <p:nvSpPr>
          <p:cNvPr id="4" name="Text Placeholder 3">
            <a:extLst>
              <a:ext uri="{FF2B5EF4-FFF2-40B4-BE49-F238E27FC236}">
                <a16:creationId xmlns:a16="http://schemas.microsoft.com/office/drawing/2014/main" id="{1057C0FE-2BC5-D429-70D8-1C8427B99C5F}"/>
              </a:ext>
            </a:extLst>
          </p:cNvPr>
          <p:cNvSpPr>
            <a:spLocks noGrp="1"/>
          </p:cNvSpPr>
          <p:nvPr>
            <p:ph type="body" sz="quarter" idx="18" hasCustomPrompt="1"/>
          </p:nvPr>
        </p:nvSpPr>
        <p:spPr>
          <a:xfrm>
            <a:off x="4698459" y="1864890"/>
            <a:ext cx="3314831"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4502228"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7F221C7-D2C2-B9E7-D88F-EEAA59389135}"/>
              </a:ext>
            </a:extLst>
          </p:cNvPr>
          <p:cNvCxnSpPr>
            <a:cxnSpLocks/>
          </p:cNvCxnSpPr>
          <p:nvPr userDrawn="1"/>
        </p:nvCxnSpPr>
        <p:spPr>
          <a:xfrm flipV="1">
            <a:off x="8218822"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3">
            <a:extLst>
              <a:ext uri="{FF2B5EF4-FFF2-40B4-BE49-F238E27FC236}">
                <a16:creationId xmlns:a16="http://schemas.microsoft.com/office/drawing/2014/main" id="{F529CBE9-E801-6775-C916-FBB425AF86E4}"/>
              </a:ext>
            </a:extLst>
          </p:cNvPr>
          <p:cNvSpPr>
            <a:spLocks noGrp="1"/>
          </p:cNvSpPr>
          <p:nvPr>
            <p:ph type="body" sz="quarter" idx="22" hasCustomPrompt="1"/>
          </p:nvPr>
        </p:nvSpPr>
        <p:spPr>
          <a:xfrm>
            <a:off x="8434717" y="151092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9" name="Text Placeholder 3">
            <a:extLst>
              <a:ext uri="{FF2B5EF4-FFF2-40B4-BE49-F238E27FC236}">
                <a16:creationId xmlns:a16="http://schemas.microsoft.com/office/drawing/2014/main" id="{FAEC8527-411E-5E2C-A2A5-FE0BFC4B0913}"/>
              </a:ext>
            </a:extLst>
          </p:cNvPr>
          <p:cNvSpPr>
            <a:spLocks noGrp="1"/>
          </p:cNvSpPr>
          <p:nvPr>
            <p:ph type="body" sz="quarter" idx="24" hasCustomPrompt="1"/>
          </p:nvPr>
        </p:nvSpPr>
        <p:spPr>
          <a:xfrm>
            <a:off x="991699" y="1510929"/>
            <a:ext cx="3314830"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10" name="Text Placeholder 3">
            <a:extLst>
              <a:ext uri="{FF2B5EF4-FFF2-40B4-BE49-F238E27FC236}">
                <a16:creationId xmlns:a16="http://schemas.microsoft.com/office/drawing/2014/main" id="{FD510753-FC6C-D6C7-BD56-236A18A158EF}"/>
              </a:ext>
            </a:extLst>
          </p:cNvPr>
          <p:cNvSpPr>
            <a:spLocks noGrp="1"/>
          </p:cNvSpPr>
          <p:nvPr>
            <p:ph type="body" sz="quarter" idx="25" hasCustomPrompt="1"/>
          </p:nvPr>
        </p:nvSpPr>
        <p:spPr>
          <a:xfrm>
            <a:off x="4698459" y="151092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2" name="Slide Number Placeholder 4">
            <a:extLst>
              <a:ext uri="{FF2B5EF4-FFF2-40B4-BE49-F238E27FC236}">
                <a16:creationId xmlns:a16="http://schemas.microsoft.com/office/drawing/2014/main" id="{32F433CF-6D20-93B3-2EED-7B484C355CA8}"/>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12" name="Picture 11" descr="A blue and white checkered flag&#10;&#10;Description automatically generated">
            <a:extLst>
              <a:ext uri="{FF2B5EF4-FFF2-40B4-BE49-F238E27FC236}">
                <a16:creationId xmlns:a16="http://schemas.microsoft.com/office/drawing/2014/main" id="{2BCEE525-390A-89DB-7DFE-B260ECAD7B19}"/>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3" name="Picture 12">
            <a:extLst>
              <a:ext uri="{FF2B5EF4-FFF2-40B4-BE49-F238E27FC236}">
                <a16:creationId xmlns:a16="http://schemas.microsoft.com/office/drawing/2014/main" id="{DA48B225-FA33-4F67-2EC2-996B8498CA3E}"/>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6" name="Rectangle 15">
            <a:extLst>
              <a:ext uri="{FF2B5EF4-FFF2-40B4-BE49-F238E27FC236}">
                <a16:creationId xmlns:a16="http://schemas.microsoft.com/office/drawing/2014/main" id="{555B13DC-1F34-EF46-314D-954819FE9735}"/>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7" name="Rectangle 16">
            <a:extLst>
              <a:ext uri="{FF2B5EF4-FFF2-40B4-BE49-F238E27FC236}">
                <a16:creationId xmlns:a16="http://schemas.microsoft.com/office/drawing/2014/main" id="{D471BE1D-9104-31BF-8433-E258C94C444D}"/>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10481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Bullet Four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Title and Bullet Four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1864890"/>
            <a:ext cx="2528249"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3627157"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7F221C7-D2C2-B9E7-D88F-EEAA59389135}"/>
              </a:ext>
            </a:extLst>
          </p:cNvPr>
          <p:cNvCxnSpPr>
            <a:cxnSpLocks/>
          </p:cNvCxnSpPr>
          <p:nvPr userDrawn="1"/>
        </p:nvCxnSpPr>
        <p:spPr>
          <a:xfrm flipV="1">
            <a:off x="9115256"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3734899" y="1864890"/>
            <a:ext cx="2528249"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sp>
        <p:nvSpPr>
          <p:cNvPr id="10" name="Text Placeholder 3">
            <a:extLst>
              <a:ext uri="{FF2B5EF4-FFF2-40B4-BE49-F238E27FC236}">
                <a16:creationId xmlns:a16="http://schemas.microsoft.com/office/drawing/2014/main" id="{9DA69184-351A-0F32-D962-F3CA1B334608}"/>
              </a:ext>
            </a:extLst>
          </p:cNvPr>
          <p:cNvSpPr>
            <a:spLocks noGrp="1"/>
          </p:cNvSpPr>
          <p:nvPr>
            <p:ph type="body" sz="quarter" idx="20" hasCustomPrompt="1"/>
          </p:nvPr>
        </p:nvSpPr>
        <p:spPr>
          <a:xfrm>
            <a:off x="6478099" y="1864890"/>
            <a:ext cx="2528249"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9221300" y="1864890"/>
            <a:ext cx="2528249" cy="3807265"/>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cxnSp>
        <p:nvCxnSpPr>
          <p:cNvPr id="14" name="Straight Connector 13">
            <a:extLst>
              <a:ext uri="{FF2B5EF4-FFF2-40B4-BE49-F238E27FC236}">
                <a16:creationId xmlns:a16="http://schemas.microsoft.com/office/drawing/2014/main" id="{590AC577-0C87-7A68-EE19-2E7C06246C8E}"/>
              </a:ext>
            </a:extLst>
          </p:cNvPr>
          <p:cNvCxnSpPr>
            <a:cxnSpLocks/>
          </p:cNvCxnSpPr>
          <p:nvPr userDrawn="1"/>
        </p:nvCxnSpPr>
        <p:spPr>
          <a:xfrm flipV="1">
            <a:off x="6372056"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7753F216-AF7E-6457-D2FB-51903EBD938F}"/>
              </a:ext>
            </a:extLst>
          </p:cNvPr>
          <p:cNvSpPr>
            <a:spLocks noGrp="1"/>
          </p:cNvSpPr>
          <p:nvPr>
            <p:ph type="body" sz="quarter" idx="22" hasCustomPrompt="1"/>
          </p:nvPr>
        </p:nvSpPr>
        <p:spPr>
          <a:xfrm>
            <a:off x="64780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16" name="Text Placeholder 3">
            <a:extLst>
              <a:ext uri="{FF2B5EF4-FFF2-40B4-BE49-F238E27FC236}">
                <a16:creationId xmlns:a16="http://schemas.microsoft.com/office/drawing/2014/main" id="{F665EE6F-364C-2188-06AD-856CA22E7ECC}"/>
              </a:ext>
            </a:extLst>
          </p:cNvPr>
          <p:cNvSpPr>
            <a:spLocks noGrp="1"/>
          </p:cNvSpPr>
          <p:nvPr>
            <p:ph type="body" sz="quarter" idx="23" hasCustomPrompt="1"/>
          </p:nvPr>
        </p:nvSpPr>
        <p:spPr>
          <a:xfrm>
            <a:off x="92212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17" name="Text Placeholder 3">
            <a:extLst>
              <a:ext uri="{FF2B5EF4-FFF2-40B4-BE49-F238E27FC236}">
                <a16:creationId xmlns:a16="http://schemas.microsoft.com/office/drawing/2014/main" id="{1B9560F0-A4F7-998E-3EE4-F272C0107166}"/>
              </a:ext>
            </a:extLst>
          </p:cNvPr>
          <p:cNvSpPr>
            <a:spLocks noGrp="1"/>
          </p:cNvSpPr>
          <p:nvPr>
            <p:ph type="body" sz="quarter" idx="24" hasCustomPrompt="1"/>
          </p:nvPr>
        </p:nvSpPr>
        <p:spPr>
          <a:xfrm>
            <a:off x="9916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18" name="Text Placeholder 3">
            <a:extLst>
              <a:ext uri="{FF2B5EF4-FFF2-40B4-BE49-F238E27FC236}">
                <a16:creationId xmlns:a16="http://schemas.microsoft.com/office/drawing/2014/main" id="{B0019F25-3E8B-6B27-5884-FC5F1FA3A64F}"/>
              </a:ext>
            </a:extLst>
          </p:cNvPr>
          <p:cNvSpPr>
            <a:spLocks noGrp="1"/>
          </p:cNvSpPr>
          <p:nvPr>
            <p:ph type="body" sz="quarter" idx="25" hasCustomPrompt="1"/>
          </p:nvPr>
        </p:nvSpPr>
        <p:spPr>
          <a:xfrm>
            <a:off x="37348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2" name="Slide Number Placeholder 4">
            <a:extLst>
              <a:ext uri="{FF2B5EF4-FFF2-40B4-BE49-F238E27FC236}">
                <a16:creationId xmlns:a16="http://schemas.microsoft.com/office/drawing/2014/main" id="{0EF860DD-ED13-CD0A-ECF9-9E4118B3E4C6}"/>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3" name="Picture 2" descr="A blue and white checkered flag&#10;&#10;Description automatically generated">
            <a:extLst>
              <a:ext uri="{FF2B5EF4-FFF2-40B4-BE49-F238E27FC236}">
                <a16:creationId xmlns:a16="http://schemas.microsoft.com/office/drawing/2014/main" id="{EB619028-9DFD-7A8D-B821-5088F87A8478}"/>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4" name="Picture 3">
            <a:extLst>
              <a:ext uri="{FF2B5EF4-FFF2-40B4-BE49-F238E27FC236}">
                <a16:creationId xmlns:a16="http://schemas.microsoft.com/office/drawing/2014/main" id="{4BDBDFA8-C927-71D9-6DF8-E047A9FF2E2C}"/>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26" name="Rectangle 25">
            <a:extLst>
              <a:ext uri="{FF2B5EF4-FFF2-40B4-BE49-F238E27FC236}">
                <a16:creationId xmlns:a16="http://schemas.microsoft.com/office/drawing/2014/main" id="{A8D290B1-093A-50FF-2B97-B10D49C4639E}"/>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7" name="Rectangle 26">
            <a:extLst>
              <a:ext uri="{FF2B5EF4-FFF2-40B4-BE49-F238E27FC236}">
                <a16:creationId xmlns:a16="http://schemas.microsoft.com/office/drawing/2014/main" id="{56DE2519-9A40-BE1F-019D-1EC1D2273B29}"/>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5000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Bullet Single Column w/Photo">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6" y="476789"/>
            <a:ext cx="6204858" cy="126270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Title and Bullet Single Column with Photo</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2182119"/>
            <a:ext cx="6204859" cy="3293396"/>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739494"/>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Picture Placeholder 25">
            <a:extLst>
              <a:ext uri="{FF2B5EF4-FFF2-40B4-BE49-F238E27FC236}">
                <a16:creationId xmlns:a16="http://schemas.microsoft.com/office/drawing/2014/main" id="{BF42B0EF-8909-7468-F082-C9F1E8101C12}"/>
              </a:ext>
            </a:extLst>
          </p:cNvPr>
          <p:cNvSpPr>
            <a:spLocks noGrp="1"/>
          </p:cNvSpPr>
          <p:nvPr>
            <p:ph type="pic" sz="quarter" idx="16" hasCustomPrompt="1"/>
          </p:nvPr>
        </p:nvSpPr>
        <p:spPr>
          <a:xfrm>
            <a:off x="7601478" y="0"/>
            <a:ext cx="4588917" cy="5475510"/>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3" name="Slide Number Placeholder 4">
            <a:extLst>
              <a:ext uri="{FF2B5EF4-FFF2-40B4-BE49-F238E27FC236}">
                <a16:creationId xmlns:a16="http://schemas.microsoft.com/office/drawing/2014/main" id="{444FD647-5EFF-6074-722B-992407D56F73}"/>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F2C3778A-395F-6D6F-B61E-2267DF0B0A29}"/>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D885E4E4-53BD-0F46-8ACB-5776BEAC35B1}"/>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9" name="Rectangle 8">
            <a:extLst>
              <a:ext uri="{FF2B5EF4-FFF2-40B4-BE49-F238E27FC236}">
                <a16:creationId xmlns:a16="http://schemas.microsoft.com/office/drawing/2014/main" id="{9564D912-22A0-4427-9D4C-0D75645A9082}"/>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0" name="Rectangle 9">
            <a:extLst>
              <a:ext uri="{FF2B5EF4-FFF2-40B4-BE49-F238E27FC236}">
                <a16:creationId xmlns:a16="http://schemas.microsoft.com/office/drawing/2014/main" id="{35CDCF51-DA31-4F55-134F-3DE1A518E5DD}"/>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8862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Bullet Single Column w/Photo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6" y="476789"/>
            <a:ext cx="6204858" cy="126270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Title and Bullet Single Column with Photos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2182119"/>
            <a:ext cx="6204859" cy="3293396"/>
          </a:xfrm>
        </p:spPr>
        <p:txBody>
          <a:bodyPr lIns="0" rIns="0">
            <a:normAutofit/>
          </a:bodyPr>
          <a:lstStyle>
            <a:lvl1pPr>
              <a:defRPr sz="2400"/>
            </a:lvl1pPr>
            <a:lvl2pPr>
              <a:defRPr/>
            </a:lvl2pPr>
            <a:lvl3pPr>
              <a:defRPr/>
            </a:lvl3pPr>
          </a:lstStyle>
          <a:p>
            <a:pPr lvl="0"/>
            <a:r>
              <a:rPr lang="en-US" dirty="0"/>
              <a:t>Item One</a:t>
            </a:r>
          </a:p>
          <a:p>
            <a:pPr lvl="0"/>
            <a:r>
              <a:rPr lang="en-US" dirty="0"/>
              <a:t>Item Two</a:t>
            </a:r>
          </a:p>
          <a:p>
            <a:pPr lvl="0"/>
            <a:r>
              <a:rPr lang="en-US" dirty="0"/>
              <a:t>Item Three</a:t>
            </a:r>
          </a:p>
          <a:p>
            <a:pPr lvl="1"/>
            <a:r>
              <a:rPr lang="en-US" dirty="0"/>
              <a:t>Sub Bullet One</a:t>
            </a:r>
          </a:p>
          <a:p>
            <a:pPr lvl="2"/>
            <a:r>
              <a:rPr lang="en-US" dirty="0"/>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739494"/>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Picture Placeholder 25">
            <a:extLst>
              <a:ext uri="{FF2B5EF4-FFF2-40B4-BE49-F238E27FC236}">
                <a16:creationId xmlns:a16="http://schemas.microsoft.com/office/drawing/2014/main" id="{BF42B0EF-8909-7468-F082-C9F1E8101C12}"/>
              </a:ext>
            </a:extLst>
          </p:cNvPr>
          <p:cNvSpPr>
            <a:spLocks noGrp="1"/>
          </p:cNvSpPr>
          <p:nvPr>
            <p:ph type="pic" sz="quarter" idx="16" hasCustomPrompt="1"/>
          </p:nvPr>
        </p:nvSpPr>
        <p:spPr>
          <a:xfrm>
            <a:off x="7601478" y="2182112"/>
            <a:ext cx="4588917" cy="3293397"/>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3" name="Picture Placeholder 25">
            <a:extLst>
              <a:ext uri="{FF2B5EF4-FFF2-40B4-BE49-F238E27FC236}">
                <a16:creationId xmlns:a16="http://schemas.microsoft.com/office/drawing/2014/main" id="{97C2FF5E-9BA9-91BD-249D-600919BDE590}"/>
              </a:ext>
            </a:extLst>
          </p:cNvPr>
          <p:cNvSpPr>
            <a:spLocks noGrp="1"/>
          </p:cNvSpPr>
          <p:nvPr>
            <p:ph type="pic" sz="quarter" idx="17" hasCustomPrompt="1"/>
          </p:nvPr>
        </p:nvSpPr>
        <p:spPr>
          <a:xfrm>
            <a:off x="7601479" y="-1"/>
            <a:ext cx="2299606" cy="2084437"/>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4" name="Picture Placeholder 25">
            <a:extLst>
              <a:ext uri="{FF2B5EF4-FFF2-40B4-BE49-F238E27FC236}">
                <a16:creationId xmlns:a16="http://schemas.microsoft.com/office/drawing/2014/main" id="{2AEAC185-E13A-A5FD-4782-25E848DA50A7}"/>
              </a:ext>
            </a:extLst>
          </p:cNvPr>
          <p:cNvSpPr>
            <a:spLocks noGrp="1"/>
          </p:cNvSpPr>
          <p:nvPr>
            <p:ph type="pic" sz="quarter" idx="18" hasCustomPrompt="1"/>
          </p:nvPr>
        </p:nvSpPr>
        <p:spPr>
          <a:xfrm>
            <a:off x="10007632" y="-1"/>
            <a:ext cx="2182763" cy="2084437"/>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5" name="Slide Number Placeholder 4">
            <a:extLst>
              <a:ext uri="{FF2B5EF4-FFF2-40B4-BE49-F238E27FC236}">
                <a16:creationId xmlns:a16="http://schemas.microsoft.com/office/drawing/2014/main" id="{41097042-D80D-9A21-0DDA-A84F6E204F1E}"/>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6" name="Picture 5" descr="A blue and white checkered flag&#10;&#10;Description automatically generated">
            <a:extLst>
              <a:ext uri="{FF2B5EF4-FFF2-40B4-BE49-F238E27FC236}">
                <a16:creationId xmlns:a16="http://schemas.microsoft.com/office/drawing/2014/main" id="{7A80128F-61DB-0803-CD9F-B6E694850C36}"/>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8" name="Picture 7">
            <a:extLst>
              <a:ext uri="{FF2B5EF4-FFF2-40B4-BE49-F238E27FC236}">
                <a16:creationId xmlns:a16="http://schemas.microsoft.com/office/drawing/2014/main" id="{706310A6-FA49-9F25-70D1-BB75017DAA6D}"/>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2" name="Rectangle 11">
            <a:extLst>
              <a:ext uri="{FF2B5EF4-FFF2-40B4-BE49-F238E27FC236}">
                <a16:creationId xmlns:a16="http://schemas.microsoft.com/office/drawing/2014/main" id="{D3FC94D0-D2D8-E866-84BD-34C4A1FE1E6E}"/>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3" name="Rectangle 12">
            <a:extLst>
              <a:ext uri="{FF2B5EF4-FFF2-40B4-BE49-F238E27FC236}">
                <a16:creationId xmlns:a16="http://schemas.microsoft.com/office/drawing/2014/main" id="{7532FFB3-0B30-5D83-0D16-9E74FF94D4BD}"/>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5224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w/Photo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Three Column with Photos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4072419"/>
            <a:ext cx="3314831" cy="1824983"/>
          </a:xfrm>
        </p:spPr>
        <p:txBody>
          <a:bodyPr lIns="0" rIns="0">
            <a:normAutofit/>
          </a:bodyPr>
          <a:lstStyle>
            <a:lvl1pPr marL="0" indent="0">
              <a:buNone/>
              <a:defRPr sz="1800"/>
            </a:lvl1pPr>
            <a:lvl2pPr marL="457200" indent="0">
              <a:buNone/>
              <a:defRPr/>
            </a:lvl2pPr>
            <a:lvl3pPr marL="914400" indent="0">
              <a:buNone/>
              <a:defRPr/>
            </a:lvl3pPr>
          </a:lstStyle>
          <a:p>
            <a:pPr lvl="0"/>
            <a:r>
              <a:rPr lang="en-US" dirty="0"/>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F22FD0CD-FD04-8634-D7B8-F280B324DE97}"/>
              </a:ext>
            </a:extLst>
          </p:cNvPr>
          <p:cNvSpPr>
            <a:spLocks noGrp="1"/>
          </p:cNvSpPr>
          <p:nvPr>
            <p:ph type="body" sz="quarter" idx="17" hasCustomPrompt="1"/>
          </p:nvPr>
        </p:nvSpPr>
        <p:spPr>
          <a:xfrm>
            <a:off x="8434717" y="4072419"/>
            <a:ext cx="3314831" cy="1824983"/>
          </a:xfrm>
        </p:spPr>
        <p:txBody>
          <a:bodyPr lIns="0" rIns="0">
            <a:normAutofit/>
          </a:bodyPr>
          <a:lstStyle>
            <a:lvl1pPr marL="0" indent="0">
              <a:buNone/>
              <a:defRPr sz="1800"/>
            </a:lvl1pPr>
            <a:lvl2pPr marL="457200" indent="0">
              <a:buNone/>
              <a:defRPr/>
            </a:lvl2pPr>
            <a:lvl3pPr marL="914400" indent="0">
              <a:buNone/>
              <a:defRPr/>
            </a:lvl3pPr>
          </a:lstStyle>
          <a:p>
            <a:pPr lvl="0"/>
            <a:r>
              <a:rPr lang="en-US" dirty="0"/>
              <a:t>Text goes here …</a:t>
            </a:r>
          </a:p>
        </p:txBody>
      </p:sp>
      <p:sp>
        <p:nvSpPr>
          <p:cNvPr id="4" name="Text Placeholder 3">
            <a:extLst>
              <a:ext uri="{FF2B5EF4-FFF2-40B4-BE49-F238E27FC236}">
                <a16:creationId xmlns:a16="http://schemas.microsoft.com/office/drawing/2014/main" id="{1057C0FE-2BC5-D429-70D8-1C8427B99C5F}"/>
              </a:ext>
            </a:extLst>
          </p:cNvPr>
          <p:cNvSpPr>
            <a:spLocks noGrp="1"/>
          </p:cNvSpPr>
          <p:nvPr>
            <p:ph type="body" sz="quarter" idx="18" hasCustomPrompt="1"/>
          </p:nvPr>
        </p:nvSpPr>
        <p:spPr>
          <a:xfrm>
            <a:off x="4698459" y="4072419"/>
            <a:ext cx="3314831" cy="1824983"/>
          </a:xfrm>
        </p:spPr>
        <p:txBody>
          <a:bodyPr lIns="0" rIns="0">
            <a:normAutofit/>
          </a:bodyPr>
          <a:lstStyle>
            <a:lvl1pPr marL="0" indent="0">
              <a:buNone/>
              <a:defRPr sz="1800"/>
            </a:lvl1pPr>
            <a:lvl2pPr marL="457200" indent="0">
              <a:buNone/>
              <a:defRPr/>
            </a:lvl2pPr>
            <a:lvl3pPr marL="914400" indent="0">
              <a:buNone/>
              <a:defRPr/>
            </a:lvl3pPr>
          </a:lstStyle>
          <a:p>
            <a:pPr lvl="0"/>
            <a:r>
              <a:rPr lang="en-US" dirty="0"/>
              <a:t>Text goes here …</a:t>
            </a:r>
          </a:p>
        </p:txBody>
      </p: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4502228" y="1494268"/>
            <a:ext cx="0" cy="44254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3">
            <a:extLst>
              <a:ext uri="{FF2B5EF4-FFF2-40B4-BE49-F238E27FC236}">
                <a16:creationId xmlns:a16="http://schemas.microsoft.com/office/drawing/2014/main" id="{F529CBE9-E801-6775-C916-FBB425AF86E4}"/>
              </a:ext>
            </a:extLst>
          </p:cNvPr>
          <p:cNvSpPr>
            <a:spLocks noGrp="1"/>
          </p:cNvSpPr>
          <p:nvPr>
            <p:ph type="body" sz="quarter" idx="22" hasCustomPrompt="1"/>
          </p:nvPr>
        </p:nvSpPr>
        <p:spPr>
          <a:xfrm>
            <a:off x="8434717" y="373007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9" name="Text Placeholder 3">
            <a:extLst>
              <a:ext uri="{FF2B5EF4-FFF2-40B4-BE49-F238E27FC236}">
                <a16:creationId xmlns:a16="http://schemas.microsoft.com/office/drawing/2014/main" id="{FAEC8527-411E-5E2C-A2A5-FE0BFC4B0913}"/>
              </a:ext>
            </a:extLst>
          </p:cNvPr>
          <p:cNvSpPr>
            <a:spLocks noGrp="1"/>
          </p:cNvSpPr>
          <p:nvPr>
            <p:ph type="body" sz="quarter" idx="24" hasCustomPrompt="1"/>
          </p:nvPr>
        </p:nvSpPr>
        <p:spPr>
          <a:xfrm>
            <a:off x="991699" y="3730079"/>
            <a:ext cx="3314830"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10" name="Text Placeholder 3">
            <a:extLst>
              <a:ext uri="{FF2B5EF4-FFF2-40B4-BE49-F238E27FC236}">
                <a16:creationId xmlns:a16="http://schemas.microsoft.com/office/drawing/2014/main" id="{FD510753-FC6C-D6C7-BD56-236A18A158EF}"/>
              </a:ext>
            </a:extLst>
          </p:cNvPr>
          <p:cNvSpPr>
            <a:spLocks noGrp="1"/>
          </p:cNvSpPr>
          <p:nvPr>
            <p:ph type="body" sz="quarter" idx="25" hasCustomPrompt="1"/>
          </p:nvPr>
        </p:nvSpPr>
        <p:spPr>
          <a:xfrm>
            <a:off x="4698459" y="373007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26" name="Picture Placeholder 25">
            <a:extLst>
              <a:ext uri="{FF2B5EF4-FFF2-40B4-BE49-F238E27FC236}">
                <a16:creationId xmlns:a16="http://schemas.microsoft.com/office/drawing/2014/main" id="{1A76968C-9584-75B6-412C-8D813D3B83C6}"/>
              </a:ext>
            </a:extLst>
          </p:cNvPr>
          <p:cNvSpPr>
            <a:spLocks noGrp="1"/>
          </p:cNvSpPr>
          <p:nvPr>
            <p:ph type="pic" sz="quarter" idx="26" hasCustomPrompt="1"/>
          </p:nvPr>
        </p:nvSpPr>
        <p:spPr>
          <a:xfrm>
            <a:off x="980875" y="1471966"/>
            <a:ext cx="3325647" cy="2074121"/>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27" name="Picture Placeholder 25">
            <a:extLst>
              <a:ext uri="{FF2B5EF4-FFF2-40B4-BE49-F238E27FC236}">
                <a16:creationId xmlns:a16="http://schemas.microsoft.com/office/drawing/2014/main" id="{15BE7786-E223-E932-8AE6-4FE1F9A0C807}"/>
              </a:ext>
            </a:extLst>
          </p:cNvPr>
          <p:cNvSpPr>
            <a:spLocks noGrp="1"/>
          </p:cNvSpPr>
          <p:nvPr>
            <p:ph type="pic" sz="quarter" idx="27" hasCustomPrompt="1"/>
          </p:nvPr>
        </p:nvSpPr>
        <p:spPr>
          <a:xfrm>
            <a:off x="4694231" y="1471966"/>
            <a:ext cx="3325647" cy="2074121"/>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29" name="Picture Placeholder 25">
            <a:extLst>
              <a:ext uri="{FF2B5EF4-FFF2-40B4-BE49-F238E27FC236}">
                <a16:creationId xmlns:a16="http://schemas.microsoft.com/office/drawing/2014/main" id="{26B98ED2-BB52-5285-74C3-25BBC2602D2D}"/>
              </a:ext>
            </a:extLst>
          </p:cNvPr>
          <p:cNvSpPr>
            <a:spLocks noGrp="1"/>
          </p:cNvSpPr>
          <p:nvPr>
            <p:ph type="pic" sz="quarter" idx="28" hasCustomPrompt="1"/>
          </p:nvPr>
        </p:nvSpPr>
        <p:spPr>
          <a:xfrm>
            <a:off x="8441041" y="1471966"/>
            <a:ext cx="3325647" cy="2074121"/>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cxnSp>
        <p:nvCxnSpPr>
          <p:cNvPr id="32" name="Straight Connector 31">
            <a:extLst>
              <a:ext uri="{FF2B5EF4-FFF2-40B4-BE49-F238E27FC236}">
                <a16:creationId xmlns:a16="http://schemas.microsoft.com/office/drawing/2014/main" id="{F932D740-15B7-BE66-6FDD-D5D44D39556A}"/>
              </a:ext>
            </a:extLst>
          </p:cNvPr>
          <p:cNvCxnSpPr>
            <a:cxnSpLocks/>
          </p:cNvCxnSpPr>
          <p:nvPr userDrawn="1"/>
        </p:nvCxnSpPr>
        <p:spPr>
          <a:xfrm flipV="1">
            <a:off x="8226735" y="1494268"/>
            <a:ext cx="0" cy="44254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Slide Number Placeholder 4">
            <a:extLst>
              <a:ext uri="{FF2B5EF4-FFF2-40B4-BE49-F238E27FC236}">
                <a16:creationId xmlns:a16="http://schemas.microsoft.com/office/drawing/2014/main" id="{E2678A04-4CB9-5E5F-8922-C82DAC0D3A37}"/>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6" name="Picture 5" descr="A blue and white checkered flag&#10;&#10;Description automatically generated">
            <a:extLst>
              <a:ext uri="{FF2B5EF4-FFF2-40B4-BE49-F238E27FC236}">
                <a16:creationId xmlns:a16="http://schemas.microsoft.com/office/drawing/2014/main" id="{B8ABE138-7BB7-C38F-5FA9-E98883B0B647}"/>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2" name="Picture 11">
            <a:extLst>
              <a:ext uri="{FF2B5EF4-FFF2-40B4-BE49-F238E27FC236}">
                <a16:creationId xmlns:a16="http://schemas.microsoft.com/office/drawing/2014/main" id="{DB7CEDB7-42EB-1016-C1C5-A619558DFD79}"/>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5" name="Rectangle 14">
            <a:extLst>
              <a:ext uri="{FF2B5EF4-FFF2-40B4-BE49-F238E27FC236}">
                <a16:creationId xmlns:a16="http://schemas.microsoft.com/office/drawing/2014/main" id="{1A46C8BD-3459-64E9-9A03-60C5BBA8E8B6}"/>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6" name="Rectangle 15">
            <a:extLst>
              <a:ext uri="{FF2B5EF4-FFF2-40B4-BE49-F238E27FC236}">
                <a16:creationId xmlns:a16="http://schemas.microsoft.com/office/drawing/2014/main" id="{885991CC-342F-DF49-EFAA-8D2519351CFC}"/>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5579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w/Photo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Four Column with Photos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dirty="0"/>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3627157" y="1483117"/>
            <a:ext cx="0" cy="443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3734899"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dirty="0"/>
              <a:t>Text goes here …</a:t>
            </a:r>
          </a:p>
        </p:txBody>
      </p:sp>
      <p:sp>
        <p:nvSpPr>
          <p:cNvPr id="10" name="Text Placeholder 3">
            <a:extLst>
              <a:ext uri="{FF2B5EF4-FFF2-40B4-BE49-F238E27FC236}">
                <a16:creationId xmlns:a16="http://schemas.microsoft.com/office/drawing/2014/main" id="{9DA69184-351A-0F32-D962-F3CA1B334608}"/>
              </a:ext>
            </a:extLst>
          </p:cNvPr>
          <p:cNvSpPr>
            <a:spLocks noGrp="1"/>
          </p:cNvSpPr>
          <p:nvPr>
            <p:ph type="body" sz="quarter" idx="20" hasCustomPrompt="1"/>
          </p:nvPr>
        </p:nvSpPr>
        <p:spPr>
          <a:xfrm>
            <a:off x="6478099"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dirty="0"/>
              <a:t>Text goes here …</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9221300"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dirty="0"/>
              <a:t>Text goes here …</a:t>
            </a:r>
          </a:p>
        </p:txBody>
      </p:sp>
      <p:sp>
        <p:nvSpPr>
          <p:cNvPr id="3" name="Picture Placeholder 25">
            <a:extLst>
              <a:ext uri="{FF2B5EF4-FFF2-40B4-BE49-F238E27FC236}">
                <a16:creationId xmlns:a16="http://schemas.microsoft.com/office/drawing/2014/main" id="{8503821B-8800-93EB-1508-DBC3BF76EB85}"/>
              </a:ext>
            </a:extLst>
          </p:cNvPr>
          <p:cNvSpPr>
            <a:spLocks noGrp="1"/>
          </p:cNvSpPr>
          <p:nvPr>
            <p:ph type="pic" sz="quarter" idx="26" hasCustomPrompt="1"/>
          </p:nvPr>
        </p:nvSpPr>
        <p:spPr>
          <a:xfrm>
            <a:off x="980876" y="1471966"/>
            <a:ext cx="2528250" cy="2074121"/>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4" name="Picture Placeholder 25">
            <a:extLst>
              <a:ext uri="{FF2B5EF4-FFF2-40B4-BE49-F238E27FC236}">
                <a16:creationId xmlns:a16="http://schemas.microsoft.com/office/drawing/2014/main" id="{9E6DE31D-5272-B0A2-9A99-944865B588A7}"/>
              </a:ext>
            </a:extLst>
          </p:cNvPr>
          <p:cNvSpPr>
            <a:spLocks noGrp="1"/>
          </p:cNvSpPr>
          <p:nvPr>
            <p:ph type="pic" sz="quarter" idx="27" hasCustomPrompt="1"/>
          </p:nvPr>
        </p:nvSpPr>
        <p:spPr>
          <a:xfrm>
            <a:off x="3724078" y="1471966"/>
            <a:ext cx="2528250" cy="2074121"/>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8" name="Picture Placeholder 25">
            <a:extLst>
              <a:ext uri="{FF2B5EF4-FFF2-40B4-BE49-F238E27FC236}">
                <a16:creationId xmlns:a16="http://schemas.microsoft.com/office/drawing/2014/main" id="{DF4C66CF-173B-7AD6-91BD-03863C58F9CB}"/>
              </a:ext>
            </a:extLst>
          </p:cNvPr>
          <p:cNvSpPr>
            <a:spLocks noGrp="1"/>
          </p:cNvSpPr>
          <p:nvPr>
            <p:ph type="pic" sz="quarter" idx="28" hasCustomPrompt="1"/>
          </p:nvPr>
        </p:nvSpPr>
        <p:spPr>
          <a:xfrm>
            <a:off x="6478099" y="1471966"/>
            <a:ext cx="2528249" cy="2074121"/>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sp>
        <p:nvSpPr>
          <p:cNvPr id="26" name="Picture Placeholder 25">
            <a:extLst>
              <a:ext uri="{FF2B5EF4-FFF2-40B4-BE49-F238E27FC236}">
                <a16:creationId xmlns:a16="http://schemas.microsoft.com/office/drawing/2014/main" id="{37129CDB-7C11-80BA-1AF7-0AAA646EB939}"/>
              </a:ext>
            </a:extLst>
          </p:cNvPr>
          <p:cNvSpPr>
            <a:spLocks noGrp="1"/>
          </p:cNvSpPr>
          <p:nvPr>
            <p:ph type="pic" sz="quarter" idx="29" hasCustomPrompt="1"/>
          </p:nvPr>
        </p:nvSpPr>
        <p:spPr>
          <a:xfrm>
            <a:off x="9232119" y="1471966"/>
            <a:ext cx="2528249" cy="2074121"/>
          </a:xfrm>
          <a:solidFill>
            <a:schemeClr val="bg1">
              <a:lumMod val="95000"/>
            </a:schemeClr>
          </a:solidFill>
        </p:spPr>
        <p:txBody>
          <a:bodyPr anchor="ctr" anchorCtr="0"/>
          <a:lstStyle>
            <a:lvl1pPr marL="0" indent="0" algn="ctr">
              <a:buNone/>
              <a:defRPr>
                <a:solidFill>
                  <a:schemeClr val="accent1"/>
                </a:solidFill>
              </a:defRPr>
            </a:lvl1pPr>
          </a:lstStyle>
          <a:p>
            <a:r>
              <a:rPr lang="en-US" dirty="0"/>
              <a:t>Click to add a photo</a:t>
            </a:r>
          </a:p>
        </p:txBody>
      </p:sp>
      <p:cxnSp>
        <p:nvCxnSpPr>
          <p:cNvPr id="34" name="Straight Connector 33">
            <a:extLst>
              <a:ext uri="{FF2B5EF4-FFF2-40B4-BE49-F238E27FC236}">
                <a16:creationId xmlns:a16="http://schemas.microsoft.com/office/drawing/2014/main" id="{11567848-DE76-D6C2-5C62-BB6511D67E7C}"/>
              </a:ext>
            </a:extLst>
          </p:cNvPr>
          <p:cNvCxnSpPr>
            <a:cxnSpLocks/>
          </p:cNvCxnSpPr>
          <p:nvPr userDrawn="1"/>
        </p:nvCxnSpPr>
        <p:spPr>
          <a:xfrm flipV="1">
            <a:off x="6359206" y="1483117"/>
            <a:ext cx="0" cy="443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6105651-C81E-E280-825C-160B87FF37A4}"/>
              </a:ext>
            </a:extLst>
          </p:cNvPr>
          <p:cNvCxnSpPr>
            <a:cxnSpLocks/>
          </p:cNvCxnSpPr>
          <p:nvPr userDrawn="1"/>
        </p:nvCxnSpPr>
        <p:spPr>
          <a:xfrm flipV="1">
            <a:off x="9124708" y="1483117"/>
            <a:ext cx="0" cy="443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Text Placeholder 3">
            <a:extLst>
              <a:ext uri="{FF2B5EF4-FFF2-40B4-BE49-F238E27FC236}">
                <a16:creationId xmlns:a16="http://schemas.microsoft.com/office/drawing/2014/main" id="{0D15CA9E-A822-C49E-51E7-F5E601FC933B}"/>
              </a:ext>
            </a:extLst>
          </p:cNvPr>
          <p:cNvSpPr>
            <a:spLocks noGrp="1"/>
          </p:cNvSpPr>
          <p:nvPr>
            <p:ph type="body" sz="quarter" idx="30" hasCustomPrompt="1"/>
          </p:nvPr>
        </p:nvSpPr>
        <p:spPr>
          <a:xfrm>
            <a:off x="991699"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38" name="Text Placeholder 3">
            <a:extLst>
              <a:ext uri="{FF2B5EF4-FFF2-40B4-BE49-F238E27FC236}">
                <a16:creationId xmlns:a16="http://schemas.microsoft.com/office/drawing/2014/main" id="{7B1AF7D5-153A-D2D3-F2EC-4B55FC624AEB}"/>
              </a:ext>
            </a:extLst>
          </p:cNvPr>
          <p:cNvSpPr>
            <a:spLocks noGrp="1"/>
          </p:cNvSpPr>
          <p:nvPr>
            <p:ph type="body" sz="quarter" idx="31" hasCustomPrompt="1"/>
          </p:nvPr>
        </p:nvSpPr>
        <p:spPr>
          <a:xfrm>
            <a:off x="3726587"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39" name="Text Placeholder 3">
            <a:extLst>
              <a:ext uri="{FF2B5EF4-FFF2-40B4-BE49-F238E27FC236}">
                <a16:creationId xmlns:a16="http://schemas.microsoft.com/office/drawing/2014/main" id="{95935367-88BC-20C1-26A5-7EEA64EC778B}"/>
              </a:ext>
            </a:extLst>
          </p:cNvPr>
          <p:cNvSpPr>
            <a:spLocks noGrp="1"/>
          </p:cNvSpPr>
          <p:nvPr>
            <p:ph type="body" sz="quarter" idx="32" hasCustomPrompt="1"/>
          </p:nvPr>
        </p:nvSpPr>
        <p:spPr>
          <a:xfrm>
            <a:off x="6469787"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40" name="Text Placeholder 3">
            <a:extLst>
              <a:ext uri="{FF2B5EF4-FFF2-40B4-BE49-F238E27FC236}">
                <a16:creationId xmlns:a16="http://schemas.microsoft.com/office/drawing/2014/main" id="{9F79719F-DCD6-82A5-AFB7-6DC3BCEE9C6F}"/>
              </a:ext>
            </a:extLst>
          </p:cNvPr>
          <p:cNvSpPr>
            <a:spLocks noGrp="1"/>
          </p:cNvSpPr>
          <p:nvPr>
            <p:ph type="body" sz="quarter" idx="33" hasCustomPrompt="1"/>
          </p:nvPr>
        </p:nvSpPr>
        <p:spPr>
          <a:xfrm>
            <a:off x="9232119"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dirty="0"/>
              <a:t>HEADING</a:t>
            </a:r>
          </a:p>
        </p:txBody>
      </p:sp>
      <p:sp>
        <p:nvSpPr>
          <p:cNvPr id="2" name="Slide Number Placeholder 4">
            <a:extLst>
              <a:ext uri="{FF2B5EF4-FFF2-40B4-BE49-F238E27FC236}">
                <a16:creationId xmlns:a16="http://schemas.microsoft.com/office/drawing/2014/main" id="{EB3DA9DE-5606-AC48-FD10-6073C15F5B32}"/>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6" name="Picture 5" descr="A blue and white checkered flag&#10;&#10;Description automatically generated">
            <a:extLst>
              <a:ext uri="{FF2B5EF4-FFF2-40B4-BE49-F238E27FC236}">
                <a16:creationId xmlns:a16="http://schemas.microsoft.com/office/drawing/2014/main" id="{6EB32608-F95A-51AD-ED30-B48F2763DF7E}"/>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3" name="Picture 12">
            <a:extLst>
              <a:ext uri="{FF2B5EF4-FFF2-40B4-BE49-F238E27FC236}">
                <a16:creationId xmlns:a16="http://schemas.microsoft.com/office/drawing/2014/main" id="{D67EE8D0-4508-EF4F-D27F-63ED26650AA0}"/>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6" name="Rectangle 15">
            <a:extLst>
              <a:ext uri="{FF2B5EF4-FFF2-40B4-BE49-F238E27FC236}">
                <a16:creationId xmlns:a16="http://schemas.microsoft.com/office/drawing/2014/main" id="{0E1DF28D-665E-00A9-A6E5-4E1D9E17D85B}"/>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7" name="Rectangle 16">
            <a:extLst>
              <a:ext uri="{FF2B5EF4-FFF2-40B4-BE49-F238E27FC236}">
                <a16:creationId xmlns:a16="http://schemas.microsoft.com/office/drawing/2014/main" id="{F91F4B1D-B764-73A0-040D-663EE460B8DF}"/>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320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lumn w/Stat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Three Column with Stats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3391409"/>
            <a:ext cx="3314830" cy="2175458"/>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dirty="0"/>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4698458" y="3391409"/>
            <a:ext cx="3314832"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dirty="0"/>
              <a:t>Text goes here …</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8405219" y="3391409"/>
            <a:ext cx="3344331"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dirty="0"/>
              <a:t>Text goes here …</a:t>
            </a:r>
          </a:p>
        </p:txBody>
      </p:sp>
      <p:cxnSp>
        <p:nvCxnSpPr>
          <p:cNvPr id="2" name="Straight Connector 1">
            <a:extLst>
              <a:ext uri="{FF2B5EF4-FFF2-40B4-BE49-F238E27FC236}">
                <a16:creationId xmlns:a16="http://schemas.microsoft.com/office/drawing/2014/main" id="{D5C99115-6B72-C340-796D-3E733B71839E}"/>
              </a:ext>
            </a:extLst>
          </p:cNvPr>
          <p:cNvCxnSpPr>
            <a:cxnSpLocks/>
          </p:cNvCxnSpPr>
          <p:nvPr userDrawn="1"/>
        </p:nvCxnSpPr>
        <p:spPr>
          <a:xfrm>
            <a:off x="980876" y="3219434"/>
            <a:ext cx="332902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D0F604-CA1F-0669-2E3C-6AA4B801DD0A}"/>
              </a:ext>
            </a:extLst>
          </p:cNvPr>
          <p:cNvCxnSpPr>
            <a:cxnSpLocks/>
          </p:cNvCxnSpPr>
          <p:nvPr userDrawn="1"/>
        </p:nvCxnSpPr>
        <p:spPr>
          <a:xfrm>
            <a:off x="4698924" y="3219434"/>
            <a:ext cx="332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5160B4-2EED-FD55-FFE7-F8A092B935B7}"/>
              </a:ext>
            </a:extLst>
          </p:cNvPr>
          <p:cNvCxnSpPr>
            <a:cxnSpLocks/>
          </p:cNvCxnSpPr>
          <p:nvPr userDrawn="1"/>
        </p:nvCxnSpPr>
        <p:spPr>
          <a:xfrm>
            <a:off x="8402639" y="3219434"/>
            <a:ext cx="3324331"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ACEB21BC-21F4-9D49-0387-C87A447C1FAA}"/>
              </a:ext>
            </a:extLst>
          </p:cNvPr>
          <p:cNvSpPr>
            <a:spLocks noGrp="1"/>
          </p:cNvSpPr>
          <p:nvPr>
            <p:ph type="body" sz="quarter" idx="22" hasCustomPrompt="1"/>
          </p:nvPr>
        </p:nvSpPr>
        <p:spPr>
          <a:xfrm>
            <a:off x="991699" y="2077152"/>
            <a:ext cx="3314830"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dirty="0"/>
              <a:t>#1</a:t>
            </a:r>
          </a:p>
        </p:txBody>
      </p:sp>
      <p:sp>
        <p:nvSpPr>
          <p:cNvPr id="30" name="Text Placeholder 3">
            <a:extLst>
              <a:ext uri="{FF2B5EF4-FFF2-40B4-BE49-F238E27FC236}">
                <a16:creationId xmlns:a16="http://schemas.microsoft.com/office/drawing/2014/main" id="{85DCE979-2646-9A6E-BBB2-970179C136FF}"/>
              </a:ext>
            </a:extLst>
          </p:cNvPr>
          <p:cNvSpPr>
            <a:spLocks noGrp="1"/>
          </p:cNvSpPr>
          <p:nvPr>
            <p:ph type="body" sz="quarter" idx="23" hasCustomPrompt="1"/>
          </p:nvPr>
        </p:nvSpPr>
        <p:spPr>
          <a:xfrm>
            <a:off x="4698458" y="2077152"/>
            <a:ext cx="3314832"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dirty="0"/>
              <a:t>#1</a:t>
            </a:r>
          </a:p>
        </p:txBody>
      </p:sp>
      <p:sp>
        <p:nvSpPr>
          <p:cNvPr id="32" name="Text Placeholder 3">
            <a:extLst>
              <a:ext uri="{FF2B5EF4-FFF2-40B4-BE49-F238E27FC236}">
                <a16:creationId xmlns:a16="http://schemas.microsoft.com/office/drawing/2014/main" id="{4787DC20-676B-B7E2-16D2-8D4A989B8993}"/>
              </a:ext>
            </a:extLst>
          </p:cNvPr>
          <p:cNvSpPr>
            <a:spLocks noGrp="1"/>
          </p:cNvSpPr>
          <p:nvPr>
            <p:ph type="body" sz="quarter" idx="25" hasCustomPrompt="1"/>
          </p:nvPr>
        </p:nvSpPr>
        <p:spPr>
          <a:xfrm>
            <a:off x="8405520" y="2077152"/>
            <a:ext cx="3310161"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dirty="0"/>
              <a:t>#1</a:t>
            </a:r>
          </a:p>
        </p:txBody>
      </p:sp>
      <p:sp>
        <p:nvSpPr>
          <p:cNvPr id="3" name="Slide Number Placeholder 4">
            <a:extLst>
              <a:ext uri="{FF2B5EF4-FFF2-40B4-BE49-F238E27FC236}">
                <a16:creationId xmlns:a16="http://schemas.microsoft.com/office/drawing/2014/main" id="{820CC089-69CB-55F5-2BFE-68930202E248}"/>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064E49A5-9571-BD79-6E77-79782D5CBBFB}"/>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3A9DCC3B-8EF8-A898-3D54-0E9E1E353CFE}"/>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0" name="Rectangle 9">
            <a:extLst>
              <a:ext uri="{FF2B5EF4-FFF2-40B4-BE49-F238E27FC236}">
                <a16:creationId xmlns:a16="http://schemas.microsoft.com/office/drawing/2014/main" id="{142D0681-3706-00B3-09CD-2C846D45F75C}"/>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4" name="Rectangle 13">
            <a:extLst>
              <a:ext uri="{FF2B5EF4-FFF2-40B4-BE49-F238E27FC236}">
                <a16:creationId xmlns:a16="http://schemas.microsoft.com/office/drawing/2014/main" id="{EEFB3588-F35B-0F4C-2E5F-F8A73973CF49}"/>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680600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ur Column w/Stat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Four Column with Stats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3391409"/>
            <a:ext cx="2528249" cy="2175458"/>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dirty="0"/>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3734899" y="3391409"/>
            <a:ext cx="2528249"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dirty="0"/>
              <a:t>Text goes here …</a:t>
            </a:r>
          </a:p>
        </p:txBody>
      </p:sp>
      <p:sp>
        <p:nvSpPr>
          <p:cNvPr id="10" name="Text Placeholder 3">
            <a:extLst>
              <a:ext uri="{FF2B5EF4-FFF2-40B4-BE49-F238E27FC236}">
                <a16:creationId xmlns:a16="http://schemas.microsoft.com/office/drawing/2014/main" id="{9DA69184-351A-0F32-D962-F3CA1B334608}"/>
              </a:ext>
            </a:extLst>
          </p:cNvPr>
          <p:cNvSpPr>
            <a:spLocks noGrp="1"/>
          </p:cNvSpPr>
          <p:nvPr>
            <p:ph type="body" sz="quarter" idx="20" hasCustomPrompt="1"/>
          </p:nvPr>
        </p:nvSpPr>
        <p:spPr>
          <a:xfrm>
            <a:off x="6478099" y="3391409"/>
            <a:ext cx="2528249"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dirty="0"/>
              <a:t>Text goes here …</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9221300" y="3391409"/>
            <a:ext cx="2528249"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dirty="0"/>
              <a:t>Text goes here …</a:t>
            </a:r>
          </a:p>
        </p:txBody>
      </p:sp>
      <p:cxnSp>
        <p:nvCxnSpPr>
          <p:cNvPr id="2" name="Straight Connector 1">
            <a:extLst>
              <a:ext uri="{FF2B5EF4-FFF2-40B4-BE49-F238E27FC236}">
                <a16:creationId xmlns:a16="http://schemas.microsoft.com/office/drawing/2014/main" id="{D5C99115-6B72-C340-796D-3E733B71839E}"/>
              </a:ext>
            </a:extLst>
          </p:cNvPr>
          <p:cNvCxnSpPr>
            <a:cxnSpLocks/>
          </p:cNvCxnSpPr>
          <p:nvPr userDrawn="1"/>
        </p:nvCxnSpPr>
        <p:spPr>
          <a:xfrm>
            <a:off x="980876"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D0F604-CA1F-0669-2E3C-6AA4B801DD0A}"/>
              </a:ext>
            </a:extLst>
          </p:cNvPr>
          <p:cNvCxnSpPr>
            <a:cxnSpLocks/>
          </p:cNvCxnSpPr>
          <p:nvPr userDrawn="1"/>
        </p:nvCxnSpPr>
        <p:spPr>
          <a:xfrm>
            <a:off x="3712787"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5C2D500-9154-9D1F-C8A9-0D0517B59B3D}"/>
              </a:ext>
            </a:extLst>
          </p:cNvPr>
          <p:cNvCxnSpPr>
            <a:cxnSpLocks/>
          </p:cNvCxnSpPr>
          <p:nvPr userDrawn="1"/>
        </p:nvCxnSpPr>
        <p:spPr>
          <a:xfrm>
            <a:off x="6467276"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5160B4-2EED-FD55-FFE7-F8A092B935B7}"/>
              </a:ext>
            </a:extLst>
          </p:cNvPr>
          <p:cNvCxnSpPr>
            <a:cxnSpLocks/>
          </p:cNvCxnSpPr>
          <p:nvPr userDrawn="1"/>
        </p:nvCxnSpPr>
        <p:spPr>
          <a:xfrm>
            <a:off x="9187898"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ACEB21BC-21F4-9D49-0387-C87A447C1FAA}"/>
              </a:ext>
            </a:extLst>
          </p:cNvPr>
          <p:cNvSpPr>
            <a:spLocks noGrp="1"/>
          </p:cNvSpPr>
          <p:nvPr>
            <p:ph type="body" sz="quarter" idx="22" hasCustomPrompt="1"/>
          </p:nvPr>
        </p:nvSpPr>
        <p:spPr>
          <a:xfrm>
            <a:off x="991699"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dirty="0"/>
              <a:t>#1</a:t>
            </a:r>
          </a:p>
        </p:txBody>
      </p:sp>
      <p:sp>
        <p:nvSpPr>
          <p:cNvPr id="30" name="Text Placeholder 3">
            <a:extLst>
              <a:ext uri="{FF2B5EF4-FFF2-40B4-BE49-F238E27FC236}">
                <a16:creationId xmlns:a16="http://schemas.microsoft.com/office/drawing/2014/main" id="{85DCE979-2646-9A6E-BBB2-970179C136FF}"/>
              </a:ext>
            </a:extLst>
          </p:cNvPr>
          <p:cNvSpPr>
            <a:spLocks noGrp="1"/>
          </p:cNvSpPr>
          <p:nvPr>
            <p:ph type="body" sz="quarter" idx="23" hasCustomPrompt="1"/>
          </p:nvPr>
        </p:nvSpPr>
        <p:spPr>
          <a:xfrm>
            <a:off x="3712321"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dirty="0"/>
              <a:t>#1</a:t>
            </a:r>
          </a:p>
        </p:txBody>
      </p:sp>
      <p:sp>
        <p:nvSpPr>
          <p:cNvPr id="31" name="Text Placeholder 3">
            <a:extLst>
              <a:ext uri="{FF2B5EF4-FFF2-40B4-BE49-F238E27FC236}">
                <a16:creationId xmlns:a16="http://schemas.microsoft.com/office/drawing/2014/main" id="{A0F17997-C88B-CC9B-4471-FD928534E2E9}"/>
              </a:ext>
            </a:extLst>
          </p:cNvPr>
          <p:cNvSpPr>
            <a:spLocks noGrp="1"/>
          </p:cNvSpPr>
          <p:nvPr>
            <p:ph type="body" sz="quarter" idx="24" hasCustomPrompt="1"/>
          </p:nvPr>
        </p:nvSpPr>
        <p:spPr>
          <a:xfrm>
            <a:off x="6466810"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dirty="0"/>
              <a:t>#1</a:t>
            </a:r>
          </a:p>
        </p:txBody>
      </p:sp>
      <p:sp>
        <p:nvSpPr>
          <p:cNvPr id="32" name="Text Placeholder 3">
            <a:extLst>
              <a:ext uri="{FF2B5EF4-FFF2-40B4-BE49-F238E27FC236}">
                <a16:creationId xmlns:a16="http://schemas.microsoft.com/office/drawing/2014/main" id="{4787DC20-676B-B7E2-16D2-8D4A989B8993}"/>
              </a:ext>
            </a:extLst>
          </p:cNvPr>
          <p:cNvSpPr>
            <a:spLocks noGrp="1"/>
          </p:cNvSpPr>
          <p:nvPr>
            <p:ph type="body" sz="quarter" idx="25" hasCustomPrompt="1"/>
          </p:nvPr>
        </p:nvSpPr>
        <p:spPr>
          <a:xfrm>
            <a:off x="9187432"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dirty="0"/>
              <a:t>#1</a:t>
            </a:r>
          </a:p>
        </p:txBody>
      </p:sp>
      <p:sp>
        <p:nvSpPr>
          <p:cNvPr id="3" name="Slide Number Placeholder 4">
            <a:extLst>
              <a:ext uri="{FF2B5EF4-FFF2-40B4-BE49-F238E27FC236}">
                <a16:creationId xmlns:a16="http://schemas.microsoft.com/office/drawing/2014/main" id="{5587C790-D6C0-D378-FD8E-5C267613C46A}"/>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3604DA33-9E99-4A29-62B7-894EB4019BAB}"/>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347C5FBF-6C70-243B-0721-B74A98859A27}"/>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5" name="Rectangle 14">
            <a:extLst>
              <a:ext uri="{FF2B5EF4-FFF2-40B4-BE49-F238E27FC236}">
                <a16:creationId xmlns:a16="http://schemas.microsoft.com/office/drawing/2014/main" id="{3284C8EE-16B5-EA52-9A98-72533E9D8D43}"/>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6" name="Rectangle 15">
            <a:extLst>
              <a:ext uri="{FF2B5EF4-FFF2-40B4-BE49-F238E27FC236}">
                <a16:creationId xmlns:a16="http://schemas.microsoft.com/office/drawing/2014/main" id="{0971631E-8636-E450-B3CE-46E0E4C0A8DB}"/>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478031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 State Map">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Pennsylvania State Map</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334209" y="1923854"/>
            <a:ext cx="2415865" cy="2175458"/>
          </a:xfrm>
        </p:spPr>
        <p:txBody>
          <a:bodyPr lIns="0" rIns="0">
            <a:normAutofit/>
          </a:bodyPr>
          <a:lstStyle>
            <a:lvl1pPr marL="0" indent="0">
              <a:buNone/>
              <a:defRPr sz="2000" b="1"/>
            </a:lvl1pPr>
            <a:lvl2pPr marL="457200" indent="0">
              <a:buNone/>
              <a:defRPr sz="1800"/>
            </a:lvl2pPr>
            <a:lvl3pPr marL="914400" indent="0">
              <a:buNone/>
              <a:defRPr sz="1800"/>
            </a:lvl3pPr>
          </a:lstStyle>
          <a:p>
            <a:pPr lvl="0"/>
            <a:r>
              <a:rPr lang="en-US" dirty="0"/>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descr="A blue map with white text&#10;&#10;Description automatically generated">
            <a:extLst>
              <a:ext uri="{FF2B5EF4-FFF2-40B4-BE49-F238E27FC236}">
                <a16:creationId xmlns:a16="http://schemas.microsoft.com/office/drawing/2014/main" id="{89F00AF4-5EA3-85A6-C75A-9F7866445B82}"/>
              </a:ext>
            </a:extLst>
          </p:cNvPr>
          <p:cNvPicPr>
            <a:picLocks noChangeAspect="1"/>
          </p:cNvPicPr>
          <p:nvPr userDrawn="1"/>
        </p:nvPicPr>
        <p:blipFill>
          <a:blip r:embed="rId3"/>
          <a:stretch>
            <a:fillRect/>
          </a:stretch>
        </p:blipFill>
        <p:spPr>
          <a:xfrm>
            <a:off x="416690" y="1314940"/>
            <a:ext cx="8783733" cy="4940850"/>
          </a:xfrm>
          <a:prstGeom prst="rect">
            <a:avLst/>
          </a:prstGeom>
        </p:spPr>
      </p:pic>
      <p:sp>
        <p:nvSpPr>
          <p:cNvPr id="2" name="Slide Number Placeholder 4">
            <a:extLst>
              <a:ext uri="{FF2B5EF4-FFF2-40B4-BE49-F238E27FC236}">
                <a16:creationId xmlns:a16="http://schemas.microsoft.com/office/drawing/2014/main" id="{C996C664-A7F6-3D94-5037-21943AD9C832}"/>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dirty="0">
              <a:solidFill>
                <a:schemeClr val="accent2"/>
              </a:solidFill>
              <a:latin typeface="Arial" panose="020B0604020202020204" pitchFamily="34" charset="0"/>
              <a:cs typeface="Arial" panose="020B0604020202020204" pitchFamily="34" charset="0"/>
            </a:endParaRPr>
          </a:p>
        </p:txBody>
      </p:sp>
      <p:pic>
        <p:nvPicPr>
          <p:cNvPr id="3" name="Picture 2" descr="A blue and white checkered flag&#10;&#10;Description automatically generated">
            <a:extLst>
              <a:ext uri="{FF2B5EF4-FFF2-40B4-BE49-F238E27FC236}">
                <a16:creationId xmlns:a16="http://schemas.microsoft.com/office/drawing/2014/main" id="{05F0E620-3733-EF2C-D737-289548BF80FF}"/>
              </a:ext>
            </a:extLst>
          </p:cNvPr>
          <p:cNvPicPr>
            <a:picLocks noChangeAspect="1"/>
          </p:cNvPicPr>
          <p:nvPr userDrawn="1"/>
        </p:nvPicPr>
        <p:blipFill>
          <a:blip r:embed="rId4"/>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826CF825-D86C-A889-D7D5-C4F90DD2AB21}"/>
              </a:ext>
            </a:extLst>
          </p:cNvPr>
          <p:cNvPicPr>
            <a:picLocks noChangeAspect="1"/>
          </p:cNvPicPr>
          <p:nvPr userDrawn="1"/>
        </p:nvPicPr>
        <p:blipFill>
          <a:blip r:embed="rId5"/>
          <a:srcRect/>
          <a:stretch/>
        </p:blipFill>
        <p:spPr>
          <a:xfrm>
            <a:off x="8937523" y="6461313"/>
            <a:ext cx="396687" cy="396687"/>
          </a:xfrm>
          <a:prstGeom prst="rect">
            <a:avLst/>
          </a:prstGeom>
        </p:spPr>
      </p:pic>
      <p:sp>
        <p:nvSpPr>
          <p:cNvPr id="9" name="Rectangle 8">
            <a:extLst>
              <a:ext uri="{FF2B5EF4-FFF2-40B4-BE49-F238E27FC236}">
                <a16:creationId xmlns:a16="http://schemas.microsoft.com/office/drawing/2014/main" id="{3E96959F-3F2C-873A-5E7D-D95CD4D85987}"/>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0" name="Rectangle 9">
            <a:extLst>
              <a:ext uri="{FF2B5EF4-FFF2-40B4-BE49-F238E27FC236}">
                <a16:creationId xmlns:a16="http://schemas.microsoft.com/office/drawing/2014/main" id="{59456B25-B9F5-3773-9E05-EBD8703CB25C}"/>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32635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White Thank You">
    <p:bg>
      <p:bgPr>
        <a:solidFill>
          <a:schemeClr val="bg1"/>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err="1"/>
              <a:t>www.urlgoeshere.com</a:t>
            </a:r>
            <a:endParaRPr lang="en-US" dirty="0"/>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Thank you.</a:t>
            </a:r>
          </a:p>
        </p:txBody>
      </p:sp>
      <p:pic>
        <p:nvPicPr>
          <p:cNvPr id="31" name="Picture 30">
            <a:extLst>
              <a:ext uri="{FF2B5EF4-FFF2-40B4-BE49-F238E27FC236}">
                <a16:creationId xmlns:a16="http://schemas.microsoft.com/office/drawing/2014/main" id="{4275037A-211A-0260-E975-502EF3457506}"/>
              </a:ext>
            </a:extLst>
          </p:cNvPr>
          <p:cNvPicPr>
            <a:picLocks noChangeAspect="1"/>
          </p:cNvPicPr>
          <p:nvPr userDrawn="1"/>
        </p:nvPicPr>
        <p:blipFill>
          <a:blip r:embed="rId2"/>
          <a:srcRect/>
          <a:stretch/>
        </p:blipFill>
        <p:spPr>
          <a:xfrm>
            <a:off x="9620877" y="362275"/>
            <a:ext cx="1851338" cy="748649"/>
          </a:xfrm>
          <a:prstGeom prst="rect">
            <a:avLst/>
          </a:prstGeom>
        </p:spPr>
      </p:pic>
      <p:sp>
        <p:nvSpPr>
          <p:cNvPr id="9" name="Rectangle 8">
            <a:extLst>
              <a:ext uri="{FF2B5EF4-FFF2-40B4-BE49-F238E27FC236}">
                <a16:creationId xmlns:a16="http://schemas.microsoft.com/office/drawing/2014/main" id="{77D45C94-FB22-DB67-8B12-BA7FC3BF71BF}"/>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Rectangle 1">
            <a:extLst>
              <a:ext uri="{FF2B5EF4-FFF2-40B4-BE49-F238E27FC236}">
                <a16:creationId xmlns:a16="http://schemas.microsoft.com/office/drawing/2014/main" id="{C80252D5-EE17-72EF-BB70-A64AACC24DEE}"/>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A89B169-7AA1-0AE3-A738-B266F8D2D807}"/>
              </a:ext>
            </a:extLst>
          </p:cNvPr>
          <p:cNvSpPr/>
          <p:nvPr userDrawn="1"/>
        </p:nvSpPr>
        <p:spPr>
          <a:xfrm>
            <a:off x="11914206" y="6580206"/>
            <a:ext cx="277794" cy="27779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lue and white checkered flag&#10;&#10;Description automatically generated">
            <a:extLst>
              <a:ext uri="{FF2B5EF4-FFF2-40B4-BE49-F238E27FC236}">
                <a16:creationId xmlns:a16="http://schemas.microsoft.com/office/drawing/2014/main" id="{E7BBC2DF-BC4A-D79C-DCF6-9F42DA8B391C}"/>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7" name="Picture 6" descr="A yellow and white squares&#10;&#10;Description automatically generated">
            <a:extLst>
              <a:ext uri="{FF2B5EF4-FFF2-40B4-BE49-F238E27FC236}">
                <a16:creationId xmlns:a16="http://schemas.microsoft.com/office/drawing/2014/main" id="{638A24B0-6E1E-DCEE-258F-F85CC34C5C49}"/>
              </a:ext>
            </a:extLst>
          </p:cNvPr>
          <p:cNvPicPr>
            <a:picLocks noChangeAspect="1"/>
          </p:cNvPicPr>
          <p:nvPr userDrawn="1"/>
        </p:nvPicPr>
        <p:blipFill>
          <a:blip r:embed="rId4"/>
          <a:stretch>
            <a:fillRect/>
          </a:stretch>
        </p:blipFill>
        <p:spPr>
          <a:xfrm>
            <a:off x="11795313" y="6183518"/>
            <a:ext cx="396687" cy="396687"/>
          </a:xfrm>
          <a:prstGeom prst="rect">
            <a:avLst/>
          </a:prstGeom>
        </p:spPr>
      </p:pic>
    </p:spTree>
    <p:extLst>
      <p:ext uri="{BB962C8B-B14F-4D97-AF65-F5344CB8AC3E}">
        <p14:creationId xmlns:p14="http://schemas.microsoft.com/office/powerpoint/2010/main" val="1316784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Blue Questions">
    <p:bg>
      <p:bgPr>
        <a:solidFill>
          <a:srgbClr val="0035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80848"/>
            <a:ext cx="10757719" cy="948148"/>
          </a:xfrm>
        </p:spPr>
        <p:txBody>
          <a:bodyPr lIns="0" rIns="0">
            <a:normAutofit/>
          </a:bodyPr>
          <a:lstStyle>
            <a:lvl1pPr marL="0" indent="0" algn="l">
              <a:lnSpc>
                <a:spcPts val="5600"/>
              </a:lnSpc>
              <a:buFontTx/>
              <a:buNone/>
              <a:defRPr sz="60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Questions?</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l">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err="1"/>
              <a:t>www.urlgoeshere.com</a:t>
            </a:r>
            <a:endParaRPr lang="en-US" dirty="0"/>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5617"/>
            <a:ext cx="10757718" cy="249299"/>
          </a:xfrm>
        </p:spPr>
        <p:txBody>
          <a:bodyPr wrap="square" lIns="0" tIns="0" rIns="0" bIns="0">
            <a:noAutofit/>
          </a:bodyPr>
          <a:lstStyle>
            <a:lvl1pPr marL="0" indent="0" algn="l">
              <a:buFontTx/>
              <a:buNone/>
              <a:defRPr sz="1600" b="0">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a:p>
            <a:pPr lvl="0"/>
            <a:endParaRPr lang="en-US" dirty="0"/>
          </a:p>
        </p:txBody>
      </p:sp>
      <p:cxnSp>
        <p:nvCxnSpPr>
          <p:cNvPr id="21" name="Straight Connector 20">
            <a:extLst>
              <a:ext uri="{FF2B5EF4-FFF2-40B4-BE49-F238E27FC236}">
                <a16:creationId xmlns:a16="http://schemas.microsoft.com/office/drawing/2014/main" id="{E31010F5-3AE2-BE59-8F60-AC6E8F9FB14B}"/>
              </a:ext>
            </a:extLst>
          </p:cNvPr>
          <p:cNvCxnSpPr>
            <a:cxnSpLocks/>
          </p:cNvCxnSpPr>
          <p:nvPr userDrawn="1"/>
        </p:nvCxnSpPr>
        <p:spPr>
          <a:xfrm>
            <a:off x="980876" y="3428996"/>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6FB7554F-6CD8-D5F1-1C82-1445CAE97132}"/>
              </a:ext>
            </a:extLst>
          </p:cNvPr>
          <p:cNvPicPr>
            <a:picLocks noChangeAspect="1"/>
          </p:cNvPicPr>
          <p:nvPr userDrawn="1"/>
        </p:nvPicPr>
        <p:blipFill>
          <a:blip r:embed="rId2"/>
          <a:srcRect/>
          <a:stretch/>
        </p:blipFill>
        <p:spPr>
          <a:xfrm>
            <a:off x="9619957" y="362275"/>
            <a:ext cx="1853179" cy="748648"/>
          </a:xfrm>
          <a:prstGeom prst="rect">
            <a:avLst/>
          </a:prstGeom>
        </p:spPr>
      </p:pic>
      <p:pic>
        <p:nvPicPr>
          <p:cNvPr id="2" name="Picture 1">
            <a:extLst>
              <a:ext uri="{FF2B5EF4-FFF2-40B4-BE49-F238E27FC236}">
                <a16:creationId xmlns:a16="http://schemas.microsoft.com/office/drawing/2014/main" id="{BC4CC0A7-F07D-EBD8-DDE5-D3FF01303006}"/>
              </a:ext>
            </a:extLst>
          </p:cNvPr>
          <p:cNvPicPr>
            <a:picLocks noChangeAspect="1"/>
          </p:cNvPicPr>
          <p:nvPr userDrawn="1"/>
        </p:nvPicPr>
        <p:blipFill>
          <a:blip r:embed="rId3"/>
          <a:srcRect/>
          <a:stretch/>
        </p:blipFill>
        <p:spPr>
          <a:xfrm>
            <a:off x="277792" y="1607"/>
            <a:ext cx="277793" cy="277793"/>
          </a:xfrm>
          <a:prstGeom prst="rect">
            <a:avLst/>
          </a:prstGeom>
        </p:spPr>
      </p:pic>
      <p:pic>
        <p:nvPicPr>
          <p:cNvPr id="3" name="Picture 2">
            <a:extLst>
              <a:ext uri="{FF2B5EF4-FFF2-40B4-BE49-F238E27FC236}">
                <a16:creationId xmlns:a16="http://schemas.microsoft.com/office/drawing/2014/main" id="{BCDFC990-FDD5-4574-AA8A-D1DA181F93AF}"/>
              </a:ext>
            </a:extLst>
          </p:cNvPr>
          <p:cNvPicPr>
            <a:picLocks noChangeAspect="1"/>
          </p:cNvPicPr>
          <p:nvPr userDrawn="1"/>
        </p:nvPicPr>
        <p:blipFill>
          <a:blip r:embed="rId3"/>
          <a:srcRect/>
          <a:stretch/>
        </p:blipFill>
        <p:spPr>
          <a:xfrm>
            <a:off x="11795313" y="6183518"/>
            <a:ext cx="396687" cy="396687"/>
          </a:xfrm>
          <a:prstGeom prst="rect">
            <a:avLst/>
          </a:prstGeom>
        </p:spPr>
      </p:pic>
      <p:sp>
        <p:nvSpPr>
          <p:cNvPr id="6" name="Rectangle 5">
            <a:extLst>
              <a:ext uri="{FF2B5EF4-FFF2-40B4-BE49-F238E27FC236}">
                <a16:creationId xmlns:a16="http://schemas.microsoft.com/office/drawing/2014/main" id="{7B03A0DC-9489-EA9B-34E8-069F06B0AF0A}"/>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3" name="Rectangle 12">
            <a:extLst>
              <a:ext uri="{FF2B5EF4-FFF2-40B4-BE49-F238E27FC236}">
                <a16:creationId xmlns:a16="http://schemas.microsoft.com/office/drawing/2014/main" id="{7C8A5963-63B1-659E-6168-44AD14199691}"/>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88901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Gold Thank You">
    <p:bg>
      <p:bgPr>
        <a:solidFill>
          <a:schemeClr val="accent2"/>
        </a:solidFill>
        <a:effectLst/>
      </p:bgPr>
    </p:bg>
    <p:spTree>
      <p:nvGrpSpPr>
        <p:cNvPr id="1" name=""/>
        <p:cNvGrpSpPr/>
        <p:nvPr/>
      </p:nvGrpSpPr>
      <p:grpSpPr>
        <a:xfrm>
          <a:off x="0" y="0"/>
          <a:ext cx="0" cy="0"/>
          <a:chOff x="0" y="0"/>
          <a:chExt cx="0" cy="0"/>
        </a:xfrm>
      </p:grpSpPr>
      <p:pic>
        <p:nvPicPr>
          <p:cNvPr id="24" name="Picture 23" descr="A yellow surface with a black border&#10;&#10;Description automatically generated with medium confidence">
            <a:extLst>
              <a:ext uri="{FF2B5EF4-FFF2-40B4-BE49-F238E27FC236}">
                <a16:creationId xmlns:a16="http://schemas.microsoft.com/office/drawing/2014/main" id="{1D5C38DC-3007-7244-816B-56782237BE61}"/>
              </a:ext>
            </a:extLst>
          </p:cNvPr>
          <p:cNvPicPr>
            <a:picLocks noChangeAspect="1"/>
          </p:cNvPicPr>
          <p:nvPr userDrawn="1"/>
        </p:nvPicPr>
        <p:blipFill rotWithShape="1">
          <a:blip r:embed="rId2"/>
          <a:srcRect t="45522"/>
          <a:stretch/>
        </p:blipFill>
        <p:spPr>
          <a:xfrm>
            <a:off x="138896" y="4630706"/>
            <a:ext cx="12053104" cy="1947023"/>
          </a:xfrm>
          <a:prstGeom prst="rect">
            <a:avLst/>
          </a:prstGeom>
        </p:spPr>
      </p:pic>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err="1"/>
              <a:t>www.urlgoeshere.com</a:t>
            </a:r>
            <a:endParaRPr lang="en-US" dirty="0"/>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Thank you.</a:t>
            </a:r>
          </a:p>
        </p:txBody>
      </p:sp>
      <p:pic>
        <p:nvPicPr>
          <p:cNvPr id="31" name="Picture 30">
            <a:extLst>
              <a:ext uri="{FF2B5EF4-FFF2-40B4-BE49-F238E27FC236}">
                <a16:creationId xmlns:a16="http://schemas.microsoft.com/office/drawing/2014/main" id="{4275037A-211A-0260-E975-502EF3457506}"/>
              </a:ext>
            </a:extLst>
          </p:cNvPr>
          <p:cNvPicPr>
            <a:picLocks noChangeAspect="1"/>
          </p:cNvPicPr>
          <p:nvPr userDrawn="1"/>
        </p:nvPicPr>
        <p:blipFill>
          <a:blip r:embed="rId3"/>
          <a:srcRect/>
          <a:stretch/>
        </p:blipFill>
        <p:spPr>
          <a:xfrm>
            <a:off x="9620877" y="362275"/>
            <a:ext cx="1851338" cy="748649"/>
          </a:xfrm>
          <a:prstGeom prst="rect">
            <a:avLst/>
          </a:prstGeom>
        </p:spPr>
      </p:pic>
      <p:pic>
        <p:nvPicPr>
          <p:cNvPr id="3" name="Picture 2">
            <a:extLst>
              <a:ext uri="{FF2B5EF4-FFF2-40B4-BE49-F238E27FC236}">
                <a16:creationId xmlns:a16="http://schemas.microsoft.com/office/drawing/2014/main" id="{33B684C4-7AF4-5F90-62B2-6406750E9A67}"/>
              </a:ext>
            </a:extLst>
          </p:cNvPr>
          <p:cNvPicPr>
            <a:picLocks noChangeAspect="1"/>
          </p:cNvPicPr>
          <p:nvPr userDrawn="1"/>
        </p:nvPicPr>
        <p:blipFill>
          <a:blip r:embed="rId4"/>
          <a:srcRect/>
          <a:stretch/>
        </p:blipFill>
        <p:spPr>
          <a:xfrm>
            <a:off x="277792" y="1607"/>
            <a:ext cx="277793" cy="277793"/>
          </a:xfrm>
          <a:prstGeom prst="rect">
            <a:avLst/>
          </a:prstGeom>
        </p:spPr>
      </p:pic>
      <p:pic>
        <p:nvPicPr>
          <p:cNvPr id="4" name="Picture 3">
            <a:extLst>
              <a:ext uri="{FF2B5EF4-FFF2-40B4-BE49-F238E27FC236}">
                <a16:creationId xmlns:a16="http://schemas.microsoft.com/office/drawing/2014/main" id="{317A2DD4-5569-DCE6-8C65-0252143A76BD}"/>
              </a:ext>
            </a:extLst>
          </p:cNvPr>
          <p:cNvPicPr>
            <a:picLocks noChangeAspect="1"/>
          </p:cNvPicPr>
          <p:nvPr userDrawn="1"/>
        </p:nvPicPr>
        <p:blipFill>
          <a:blip r:embed="rId4"/>
          <a:srcRect/>
          <a:stretch/>
        </p:blipFill>
        <p:spPr>
          <a:xfrm>
            <a:off x="11795313" y="6183519"/>
            <a:ext cx="396687" cy="396687"/>
          </a:xfrm>
          <a:prstGeom prst="rect">
            <a:avLst/>
          </a:prstGeom>
        </p:spPr>
      </p:pic>
      <p:sp>
        <p:nvSpPr>
          <p:cNvPr id="9" name="Rectangle 8">
            <a:extLst>
              <a:ext uri="{FF2B5EF4-FFF2-40B4-BE49-F238E27FC236}">
                <a16:creationId xmlns:a16="http://schemas.microsoft.com/office/drawing/2014/main" id="{77D45C94-FB22-DB67-8B12-BA7FC3BF71BF}"/>
              </a:ext>
            </a:extLst>
          </p:cNvPr>
          <p:cNvSpPr/>
          <p:nvPr userDrawn="1"/>
        </p:nvSpPr>
        <p:spPr>
          <a:xfrm>
            <a:off x="0" y="276932"/>
            <a:ext cx="277792" cy="6300797"/>
          </a:xfrm>
          <a:prstGeom prst="rect">
            <a:avLst/>
          </a:prstGeom>
          <a:solidFill>
            <a:srgbClr val="003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3" name="Rectangle 12">
            <a:extLst>
              <a:ext uri="{FF2B5EF4-FFF2-40B4-BE49-F238E27FC236}">
                <a16:creationId xmlns:a16="http://schemas.microsoft.com/office/drawing/2014/main" id="{7D77EF01-9B43-B49F-0496-4371143CFBA0}"/>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08213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Whit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AB57D5-15A0-E41D-7E0D-BA7AA53223AC}"/>
              </a:ext>
            </a:extLst>
          </p:cNvPr>
          <p:cNvSpPr/>
          <p:nvPr userDrawn="1"/>
        </p:nvSpPr>
        <p:spPr>
          <a:xfrm rot="5400000">
            <a:off x="5957103" y="900897"/>
            <a:ext cx="277792" cy="116364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13">
            <a:extLst>
              <a:ext uri="{FF2B5EF4-FFF2-40B4-BE49-F238E27FC236}">
                <a16:creationId xmlns:a16="http://schemas.microsoft.com/office/drawing/2014/main" id="{13C50966-A99F-798D-C58F-0D9886F67402}"/>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ctr">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err="1"/>
              <a:t>www.urlgoeshere.com</a:t>
            </a:r>
            <a:endParaRPr lang="en-US" dirty="0"/>
          </a:p>
        </p:txBody>
      </p:sp>
      <p:sp>
        <p:nvSpPr>
          <p:cNvPr id="4" name="Text Placeholder 13">
            <a:extLst>
              <a:ext uri="{FF2B5EF4-FFF2-40B4-BE49-F238E27FC236}">
                <a16:creationId xmlns:a16="http://schemas.microsoft.com/office/drawing/2014/main" id="{626E00A5-2C40-95C5-F409-73F2D3F39934}"/>
              </a:ext>
            </a:extLst>
          </p:cNvPr>
          <p:cNvSpPr>
            <a:spLocks noGrp="1"/>
          </p:cNvSpPr>
          <p:nvPr>
            <p:ph type="body" sz="quarter" idx="14" hasCustomPrompt="1"/>
          </p:nvPr>
        </p:nvSpPr>
        <p:spPr>
          <a:xfrm>
            <a:off x="992027" y="4741122"/>
            <a:ext cx="10757718" cy="249299"/>
          </a:xfrm>
        </p:spPr>
        <p:txBody>
          <a:bodyPr wrap="square" lIns="0" tIns="0" rIns="0" bIns="0">
            <a:noAutofit/>
          </a:bodyPr>
          <a:lstStyle>
            <a:lvl1pPr marL="0" indent="0" algn="ctr">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a:p>
            <a:pPr lvl="0"/>
            <a:endParaRPr lang="en-US" dirty="0"/>
          </a:p>
        </p:txBody>
      </p:sp>
      <p:pic>
        <p:nvPicPr>
          <p:cNvPr id="5" name="Picture 4">
            <a:extLst>
              <a:ext uri="{FF2B5EF4-FFF2-40B4-BE49-F238E27FC236}">
                <a16:creationId xmlns:a16="http://schemas.microsoft.com/office/drawing/2014/main" id="{B1CF8824-230E-A55C-8536-05C488C109E9}"/>
              </a:ext>
            </a:extLst>
          </p:cNvPr>
          <p:cNvPicPr>
            <a:picLocks noChangeAspect="1"/>
          </p:cNvPicPr>
          <p:nvPr userDrawn="1"/>
        </p:nvPicPr>
        <p:blipFill>
          <a:blip r:embed="rId2"/>
          <a:srcRect/>
          <a:stretch/>
        </p:blipFill>
        <p:spPr>
          <a:xfrm>
            <a:off x="2289051" y="1410529"/>
            <a:ext cx="7613896" cy="2367446"/>
          </a:xfrm>
          <a:prstGeom prst="rect">
            <a:avLst/>
          </a:prstGeom>
        </p:spPr>
      </p:pic>
      <p:sp>
        <p:nvSpPr>
          <p:cNvPr id="15" name="Rectangle 14">
            <a:extLst>
              <a:ext uri="{FF2B5EF4-FFF2-40B4-BE49-F238E27FC236}">
                <a16:creationId xmlns:a16="http://schemas.microsoft.com/office/drawing/2014/main" id="{E11012CB-6557-8DFA-EBD7-51B806C2DD5B}"/>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Rectangle 1">
            <a:extLst>
              <a:ext uri="{FF2B5EF4-FFF2-40B4-BE49-F238E27FC236}">
                <a16:creationId xmlns:a16="http://schemas.microsoft.com/office/drawing/2014/main" id="{1F2EAE99-90F0-51B9-78DA-406FBD76CBBC}"/>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35A385E-3D46-CD82-151A-810BEDD2C966}"/>
              </a:ext>
            </a:extLst>
          </p:cNvPr>
          <p:cNvSpPr/>
          <p:nvPr userDrawn="1"/>
        </p:nvSpPr>
        <p:spPr>
          <a:xfrm>
            <a:off x="11914206" y="6580206"/>
            <a:ext cx="277794" cy="27779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blue and white checkered flag&#10;&#10;Description automatically generated">
            <a:extLst>
              <a:ext uri="{FF2B5EF4-FFF2-40B4-BE49-F238E27FC236}">
                <a16:creationId xmlns:a16="http://schemas.microsoft.com/office/drawing/2014/main" id="{790B55D0-8469-8BB8-E079-DE201388FBD7}"/>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1" name="Picture 10" descr="A yellow and white squares&#10;&#10;Description automatically generated">
            <a:extLst>
              <a:ext uri="{FF2B5EF4-FFF2-40B4-BE49-F238E27FC236}">
                <a16:creationId xmlns:a16="http://schemas.microsoft.com/office/drawing/2014/main" id="{8F6CAFD0-D584-550D-77DB-83BF26C5349D}"/>
              </a:ext>
            </a:extLst>
          </p:cNvPr>
          <p:cNvPicPr>
            <a:picLocks noChangeAspect="1"/>
          </p:cNvPicPr>
          <p:nvPr userDrawn="1"/>
        </p:nvPicPr>
        <p:blipFill>
          <a:blip r:embed="rId4"/>
          <a:stretch>
            <a:fillRect/>
          </a:stretch>
        </p:blipFill>
        <p:spPr>
          <a:xfrm>
            <a:off x="11795313" y="6183518"/>
            <a:ext cx="396687" cy="396687"/>
          </a:xfrm>
          <a:prstGeom prst="rect">
            <a:avLst/>
          </a:prstGeom>
        </p:spPr>
      </p:pic>
    </p:spTree>
    <p:extLst>
      <p:ext uri="{BB962C8B-B14F-4D97-AF65-F5344CB8AC3E}">
        <p14:creationId xmlns:p14="http://schemas.microsoft.com/office/powerpoint/2010/main" val="4105535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Slide Blue">
    <p:bg>
      <p:bgPr>
        <a:solidFill>
          <a:srgbClr val="003594"/>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ctr">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err="1"/>
              <a:t>www.urlgoeshere.com</a:t>
            </a:r>
            <a:endParaRPr lang="en-US" dirty="0"/>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4741122"/>
            <a:ext cx="10757718" cy="249299"/>
          </a:xfrm>
        </p:spPr>
        <p:txBody>
          <a:bodyPr wrap="square" lIns="0" tIns="0" rIns="0" bIns="0">
            <a:noAutofit/>
          </a:bodyPr>
          <a:lstStyle>
            <a:lvl1pPr marL="0" indent="0" algn="ctr">
              <a:buFontTx/>
              <a:buNone/>
              <a:defRPr sz="16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a:p>
            <a:pPr lvl="0"/>
            <a:endParaRPr lang="en-US" dirty="0"/>
          </a:p>
        </p:txBody>
      </p:sp>
      <p:pic>
        <p:nvPicPr>
          <p:cNvPr id="24" name="Picture 23">
            <a:extLst>
              <a:ext uri="{FF2B5EF4-FFF2-40B4-BE49-F238E27FC236}">
                <a16:creationId xmlns:a16="http://schemas.microsoft.com/office/drawing/2014/main" id="{6FB7554F-6CD8-D5F1-1C82-1445CAE97132}"/>
              </a:ext>
            </a:extLst>
          </p:cNvPr>
          <p:cNvPicPr>
            <a:picLocks noChangeAspect="1"/>
          </p:cNvPicPr>
          <p:nvPr userDrawn="1"/>
        </p:nvPicPr>
        <p:blipFill>
          <a:blip r:embed="rId2"/>
          <a:srcRect/>
          <a:stretch/>
        </p:blipFill>
        <p:spPr>
          <a:xfrm>
            <a:off x="2289046" y="1410529"/>
            <a:ext cx="7613907" cy="2367446"/>
          </a:xfrm>
          <a:prstGeom prst="rect">
            <a:avLst/>
          </a:prstGeom>
        </p:spPr>
      </p:pic>
      <p:pic>
        <p:nvPicPr>
          <p:cNvPr id="2" name="Picture 1">
            <a:extLst>
              <a:ext uri="{FF2B5EF4-FFF2-40B4-BE49-F238E27FC236}">
                <a16:creationId xmlns:a16="http://schemas.microsoft.com/office/drawing/2014/main" id="{5540FFB5-BAAC-BF69-DD00-EB11B442B877}"/>
              </a:ext>
            </a:extLst>
          </p:cNvPr>
          <p:cNvPicPr>
            <a:picLocks noChangeAspect="1"/>
          </p:cNvPicPr>
          <p:nvPr userDrawn="1"/>
        </p:nvPicPr>
        <p:blipFill>
          <a:blip r:embed="rId3"/>
          <a:srcRect/>
          <a:stretch/>
        </p:blipFill>
        <p:spPr>
          <a:xfrm>
            <a:off x="277792" y="1607"/>
            <a:ext cx="277793" cy="277793"/>
          </a:xfrm>
          <a:prstGeom prst="rect">
            <a:avLst/>
          </a:prstGeom>
        </p:spPr>
      </p:pic>
      <p:pic>
        <p:nvPicPr>
          <p:cNvPr id="3" name="Picture 2">
            <a:extLst>
              <a:ext uri="{FF2B5EF4-FFF2-40B4-BE49-F238E27FC236}">
                <a16:creationId xmlns:a16="http://schemas.microsoft.com/office/drawing/2014/main" id="{150C187C-C68E-1872-6C8D-AD800E35DC87}"/>
              </a:ext>
            </a:extLst>
          </p:cNvPr>
          <p:cNvPicPr>
            <a:picLocks noChangeAspect="1"/>
          </p:cNvPicPr>
          <p:nvPr userDrawn="1"/>
        </p:nvPicPr>
        <p:blipFill>
          <a:blip r:embed="rId3"/>
          <a:srcRect/>
          <a:stretch/>
        </p:blipFill>
        <p:spPr>
          <a:xfrm>
            <a:off x="11795313" y="6183518"/>
            <a:ext cx="396687" cy="396687"/>
          </a:xfrm>
          <a:prstGeom prst="rect">
            <a:avLst/>
          </a:prstGeom>
        </p:spPr>
      </p:pic>
      <p:sp>
        <p:nvSpPr>
          <p:cNvPr id="18" name="Rectangle 17">
            <a:extLst>
              <a:ext uri="{FF2B5EF4-FFF2-40B4-BE49-F238E27FC236}">
                <a16:creationId xmlns:a16="http://schemas.microsoft.com/office/drawing/2014/main" id="{468E4196-B801-527E-1869-FE0091EAC022}"/>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9" name="Rectangle 18">
            <a:extLst>
              <a:ext uri="{FF2B5EF4-FFF2-40B4-BE49-F238E27FC236}">
                <a16:creationId xmlns:a16="http://schemas.microsoft.com/office/drawing/2014/main" id="{BE8547A6-1472-6643-A7C3-0614E3531088}"/>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78599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Gold">
    <p:bg>
      <p:bgPr>
        <a:solidFill>
          <a:schemeClr val="accent2"/>
        </a:solidFill>
        <a:effectLst/>
      </p:bgPr>
    </p:bg>
    <p:spTree>
      <p:nvGrpSpPr>
        <p:cNvPr id="1" name=""/>
        <p:cNvGrpSpPr/>
        <p:nvPr/>
      </p:nvGrpSpPr>
      <p:grpSpPr>
        <a:xfrm>
          <a:off x="0" y="0"/>
          <a:ext cx="0" cy="0"/>
          <a:chOff x="0" y="0"/>
          <a:chExt cx="0" cy="0"/>
        </a:xfrm>
      </p:grpSpPr>
      <p:pic>
        <p:nvPicPr>
          <p:cNvPr id="24" name="Picture 23" descr="A yellow surface with a black border&#10;&#10;Description automatically generated with medium confidence">
            <a:extLst>
              <a:ext uri="{FF2B5EF4-FFF2-40B4-BE49-F238E27FC236}">
                <a16:creationId xmlns:a16="http://schemas.microsoft.com/office/drawing/2014/main" id="{1D5C38DC-3007-7244-816B-56782237BE61}"/>
              </a:ext>
            </a:extLst>
          </p:cNvPr>
          <p:cNvPicPr>
            <a:picLocks noChangeAspect="1"/>
          </p:cNvPicPr>
          <p:nvPr userDrawn="1"/>
        </p:nvPicPr>
        <p:blipFill rotWithShape="1">
          <a:blip r:embed="rId2"/>
          <a:srcRect t="45522"/>
          <a:stretch/>
        </p:blipFill>
        <p:spPr>
          <a:xfrm>
            <a:off x="138896" y="4373348"/>
            <a:ext cx="12053104" cy="2205243"/>
          </a:xfrm>
          <a:prstGeom prst="rect">
            <a:avLst/>
          </a:prstGeom>
        </p:spPr>
      </p:pic>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13">
            <a:extLst>
              <a:ext uri="{FF2B5EF4-FFF2-40B4-BE49-F238E27FC236}">
                <a16:creationId xmlns:a16="http://schemas.microsoft.com/office/drawing/2014/main" id="{13C50966-A99F-798D-C58F-0D9886F67402}"/>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ctr">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err="1"/>
              <a:t>www.urlgoeshere.com</a:t>
            </a:r>
            <a:endParaRPr lang="en-US" dirty="0"/>
          </a:p>
        </p:txBody>
      </p:sp>
      <p:sp>
        <p:nvSpPr>
          <p:cNvPr id="4" name="Text Placeholder 13">
            <a:extLst>
              <a:ext uri="{FF2B5EF4-FFF2-40B4-BE49-F238E27FC236}">
                <a16:creationId xmlns:a16="http://schemas.microsoft.com/office/drawing/2014/main" id="{626E00A5-2C40-95C5-F409-73F2D3F39934}"/>
              </a:ext>
            </a:extLst>
          </p:cNvPr>
          <p:cNvSpPr>
            <a:spLocks noGrp="1"/>
          </p:cNvSpPr>
          <p:nvPr>
            <p:ph type="body" sz="quarter" idx="14" hasCustomPrompt="1"/>
          </p:nvPr>
        </p:nvSpPr>
        <p:spPr>
          <a:xfrm>
            <a:off x="992027" y="4741122"/>
            <a:ext cx="10757718" cy="249299"/>
          </a:xfrm>
        </p:spPr>
        <p:txBody>
          <a:bodyPr wrap="square" lIns="0" tIns="0" rIns="0" bIns="0">
            <a:noAutofit/>
          </a:bodyPr>
          <a:lstStyle>
            <a:lvl1pPr marL="0" indent="0" algn="ctr">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School, Department, Center or Institution name can go here</a:t>
            </a:r>
          </a:p>
          <a:p>
            <a:pPr lvl="0"/>
            <a:endParaRPr lang="en-US" dirty="0"/>
          </a:p>
        </p:txBody>
      </p:sp>
      <p:pic>
        <p:nvPicPr>
          <p:cNvPr id="5" name="Picture 4">
            <a:extLst>
              <a:ext uri="{FF2B5EF4-FFF2-40B4-BE49-F238E27FC236}">
                <a16:creationId xmlns:a16="http://schemas.microsoft.com/office/drawing/2014/main" id="{B1CF8824-230E-A55C-8536-05C488C109E9}"/>
              </a:ext>
            </a:extLst>
          </p:cNvPr>
          <p:cNvPicPr>
            <a:picLocks noChangeAspect="1"/>
          </p:cNvPicPr>
          <p:nvPr userDrawn="1"/>
        </p:nvPicPr>
        <p:blipFill>
          <a:blip r:embed="rId3"/>
          <a:srcRect/>
          <a:stretch/>
        </p:blipFill>
        <p:spPr>
          <a:xfrm>
            <a:off x="2289051" y="1410529"/>
            <a:ext cx="7613896" cy="2367446"/>
          </a:xfrm>
          <a:prstGeom prst="rect">
            <a:avLst/>
          </a:prstGeom>
        </p:spPr>
      </p:pic>
      <p:pic>
        <p:nvPicPr>
          <p:cNvPr id="6" name="Picture 5">
            <a:extLst>
              <a:ext uri="{FF2B5EF4-FFF2-40B4-BE49-F238E27FC236}">
                <a16:creationId xmlns:a16="http://schemas.microsoft.com/office/drawing/2014/main" id="{0C271648-F117-DFA1-1C31-3B9A0D4C39D0}"/>
              </a:ext>
            </a:extLst>
          </p:cNvPr>
          <p:cNvPicPr>
            <a:picLocks noChangeAspect="1"/>
          </p:cNvPicPr>
          <p:nvPr userDrawn="1"/>
        </p:nvPicPr>
        <p:blipFill>
          <a:blip r:embed="rId4"/>
          <a:srcRect/>
          <a:stretch/>
        </p:blipFill>
        <p:spPr>
          <a:xfrm>
            <a:off x="277792" y="1607"/>
            <a:ext cx="277793" cy="277793"/>
          </a:xfrm>
          <a:prstGeom prst="rect">
            <a:avLst/>
          </a:prstGeom>
        </p:spPr>
      </p:pic>
      <p:pic>
        <p:nvPicPr>
          <p:cNvPr id="9" name="Picture 8">
            <a:extLst>
              <a:ext uri="{FF2B5EF4-FFF2-40B4-BE49-F238E27FC236}">
                <a16:creationId xmlns:a16="http://schemas.microsoft.com/office/drawing/2014/main" id="{7D1DF55A-8BB2-3B33-D371-86C71DB8B11F}"/>
              </a:ext>
            </a:extLst>
          </p:cNvPr>
          <p:cNvPicPr>
            <a:picLocks noChangeAspect="1"/>
          </p:cNvPicPr>
          <p:nvPr userDrawn="1"/>
        </p:nvPicPr>
        <p:blipFill>
          <a:blip r:embed="rId4"/>
          <a:srcRect/>
          <a:stretch/>
        </p:blipFill>
        <p:spPr>
          <a:xfrm>
            <a:off x="11795313" y="6183519"/>
            <a:ext cx="396687" cy="396687"/>
          </a:xfrm>
          <a:prstGeom prst="rect">
            <a:avLst/>
          </a:prstGeom>
        </p:spPr>
      </p:pic>
      <p:sp>
        <p:nvSpPr>
          <p:cNvPr id="15" name="Rectangle 14">
            <a:extLst>
              <a:ext uri="{FF2B5EF4-FFF2-40B4-BE49-F238E27FC236}">
                <a16:creationId xmlns:a16="http://schemas.microsoft.com/office/drawing/2014/main" id="{E11012CB-6557-8DFA-EBD7-51B806C2DD5B}"/>
              </a:ext>
            </a:extLst>
          </p:cNvPr>
          <p:cNvSpPr/>
          <p:nvPr userDrawn="1"/>
        </p:nvSpPr>
        <p:spPr>
          <a:xfrm>
            <a:off x="0" y="276932"/>
            <a:ext cx="277792" cy="6300797"/>
          </a:xfrm>
          <a:prstGeom prst="rect">
            <a:avLst/>
          </a:prstGeom>
          <a:solidFill>
            <a:srgbClr val="003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6" name="Rectangle 15">
            <a:extLst>
              <a:ext uri="{FF2B5EF4-FFF2-40B4-BE49-F238E27FC236}">
                <a16:creationId xmlns:a16="http://schemas.microsoft.com/office/drawing/2014/main" id="{E385FC82-33E7-013B-6909-1A92FFD178C0}"/>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62067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C2BD5778-B21B-40B6-9CEF-79B0D59AC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D06EFF-F9A5-9E40-A502-3D98189BE54D}" type="slidenum">
              <a:rPr lang="en-US" smtClean="0"/>
              <a:t>‹#›</a:t>
            </a:fld>
            <a:endParaRPr lang="en-US" dirty="0"/>
          </a:p>
        </p:txBody>
      </p:sp>
    </p:spTree>
    <p:extLst>
      <p:ext uri="{BB962C8B-B14F-4D97-AF65-F5344CB8AC3E}">
        <p14:creationId xmlns:p14="http://schemas.microsoft.com/office/powerpoint/2010/main" val="2659633419"/>
      </p:ext>
    </p:extLst>
  </p:cSld>
  <p:clrMap bg1="lt1" tx1="dk1" bg2="lt2" tx2="dk2" accent1="accent1" accent2="accent2" accent3="accent3" accent4="accent4" accent5="accent5" accent6="accent6" hlink="hlink" folHlink="folHlink"/>
  <p:sldLayoutIdLst>
    <p:sldLayoutId id="2147483728" r:id="rId1"/>
    <p:sldLayoutId id="2147483723" r:id="rId2"/>
    <p:sldLayoutId id="2147483727" r:id="rId3"/>
    <p:sldLayoutId id="2147483731" r:id="rId4"/>
    <p:sldLayoutId id="2147483729" r:id="rId5"/>
    <p:sldLayoutId id="2147483730" r:id="rId6"/>
    <p:sldLayoutId id="2147483753" r:id="rId7"/>
    <p:sldLayoutId id="2147483751" r:id="rId8"/>
    <p:sldLayoutId id="2147483732" r:id="rId9"/>
    <p:sldLayoutId id="2147483736" r:id="rId10"/>
    <p:sldLayoutId id="2147483735" r:id="rId11"/>
    <p:sldLayoutId id="2147483739" r:id="rId12"/>
    <p:sldLayoutId id="2147483740" r:id="rId13"/>
    <p:sldLayoutId id="2147483737" r:id="rId14"/>
    <p:sldLayoutId id="2147483738" r:id="rId15"/>
    <p:sldLayoutId id="2147483742" r:id="rId16"/>
    <p:sldLayoutId id="2147483743" r:id="rId17"/>
    <p:sldLayoutId id="2147483745" r:id="rId18"/>
    <p:sldLayoutId id="2147483744" r:id="rId19"/>
    <p:sldLayoutId id="2147483750" r:id="rId20"/>
    <p:sldLayoutId id="2147483754" r:id="rId21"/>
    <p:sldLayoutId id="2147483746" r:id="rId22"/>
    <p:sldLayoutId id="2147483747" r:id="rId23"/>
    <p:sldLayoutId id="2147483755" r:id="rId24"/>
    <p:sldLayoutId id="2147483748" r:id="rId25"/>
    <p:sldLayoutId id="2147483749" r:id="rId26"/>
  </p:sldLayoutIdLst>
  <p:hf hdr="0" ftr="0" dt="0"/>
  <p:txStyles>
    <p:titleStyle>
      <a:lvl1pPr algn="l" defTabSz="914400" rtl="0" eaLnBrk="1" latinLnBrk="0" hangingPunct="1">
        <a:lnSpc>
          <a:spcPct val="90000"/>
        </a:lnSpc>
        <a:spcBef>
          <a:spcPct val="0"/>
        </a:spcBef>
        <a:buNone/>
        <a:defRPr sz="4000" b="1" i="0" kern="1200">
          <a:solidFill>
            <a:schemeClr val="bg2">
              <a:lumMod val="25000"/>
            </a:schemeClr>
          </a:solidFill>
          <a:latin typeface="Arial" panose="020B0604020202020204" pitchFamily="34" charset="0"/>
          <a:ea typeface="+mj-ea"/>
          <a:cs typeface="Arial" panose="020B0604020202020204" pitchFamily="34" charset="0"/>
        </a:defRPr>
      </a:lvl1pPr>
    </p:titleStyle>
    <p:bodyStyle>
      <a:lvl1pPr marL="457200" indent="-457200" algn="l" defTabSz="914400" rtl="0" eaLnBrk="1" latinLnBrk="0" hangingPunct="1">
        <a:lnSpc>
          <a:spcPct val="90000"/>
        </a:lnSpc>
        <a:spcBef>
          <a:spcPts val="1000"/>
        </a:spcBef>
        <a:buClr>
          <a:schemeClr val="accent1"/>
        </a:buClr>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mailto:PathwaysHelp@pitt.edu" TargetMode="External"/><Relationship Id="rId2" Type="http://schemas.openxmlformats.org/officeDocument/2006/relationships/notesSlide" Target="../notesSlides/notesSlide5.xml"/><Relationship Id="rId1" Type="http://schemas.openxmlformats.org/officeDocument/2006/relationships/slideLayout" Target="../slideLayouts/slideLayout21.xml"/><Relationship Id="rId5" Type="http://schemas.openxmlformats.org/officeDocument/2006/relationships/image" Target="../media/image34.png"/><Relationship Id="rId4" Type="http://schemas.openxmlformats.org/officeDocument/2006/relationships/hyperlink" Target="http://www.provost.pitt.edu/pathway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3E52DB9-901C-8832-D23C-1881264B5426}"/>
              </a:ext>
              <a:ext uri="{C183D7F6-B498-43B3-948B-1728B52AA6E4}">
                <adec:decorative xmlns:adec="http://schemas.microsoft.com/office/drawing/2017/decorative" val="0"/>
              </a:ext>
            </a:extLst>
          </p:cNvPr>
          <p:cNvSpPr>
            <a:spLocks noGrp="1"/>
          </p:cNvSpPr>
          <p:nvPr>
            <p:ph type="title" idx="4294967295"/>
          </p:nvPr>
        </p:nvSpPr>
        <p:spPr>
          <a:xfrm>
            <a:off x="992188" y="2486025"/>
            <a:ext cx="10758487" cy="1666875"/>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77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Advising with Pathways:</a:t>
            </a:r>
          </a:p>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6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Recent Updates, Tools, Tips and Reminders</a:t>
            </a:r>
          </a:p>
        </p:txBody>
      </p:sp>
      <p:sp>
        <p:nvSpPr>
          <p:cNvPr id="2" name="Text Placeholder 1">
            <a:extLst>
              <a:ext uri="{FF2B5EF4-FFF2-40B4-BE49-F238E27FC236}">
                <a16:creationId xmlns:a16="http://schemas.microsoft.com/office/drawing/2014/main" id="{598FC6B3-6436-7E8E-EEE5-A09CC7808D91}"/>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dirty="0"/>
          </a:p>
        </p:txBody>
      </p:sp>
      <p:sp>
        <p:nvSpPr>
          <p:cNvPr id="3" name="Text Placeholder 2">
            <a:extLst>
              <a:ext uri="{FF2B5EF4-FFF2-40B4-BE49-F238E27FC236}">
                <a16:creationId xmlns:a16="http://schemas.microsoft.com/office/drawing/2014/main" id="{9597E11F-7750-0CAC-C23A-17165A2DAA2C}"/>
              </a:ext>
              <a:ext uri="{C183D7F6-B498-43B3-948B-1728B52AA6E4}">
                <adec:decorative xmlns:adec="http://schemas.microsoft.com/office/drawing/2017/decorative" val="1"/>
              </a:ext>
            </a:extLst>
          </p:cNvPr>
          <p:cNvSpPr>
            <a:spLocks noGrp="1"/>
          </p:cNvSpPr>
          <p:nvPr>
            <p:ph type="body" sz="quarter" idx="13"/>
          </p:nvPr>
        </p:nvSpPr>
        <p:spPr/>
        <p:txBody>
          <a:bodyPr/>
          <a:lstStyle/>
          <a:p>
            <a:endParaRPr lang="en-US" dirty="0"/>
          </a:p>
        </p:txBody>
      </p:sp>
      <p:sp>
        <p:nvSpPr>
          <p:cNvPr id="4" name="Text Placeholder 3">
            <a:extLst>
              <a:ext uri="{FF2B5EF4-FFF2-40B4-BE49-F238E27FC236}">
                <a16:creationId xmlns:a16="http://schemas.microsoft.com/office/drawing/2014/main" id="{74696B48-68A0-470A-8361-79BDA5BA10AC}"/>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422673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137267-1E91-FADF-83A9-C2D1D48908EC}"/>
              </a:ext>
            </a:extLst>
          </p:cNvPr>
          <p:cNvSpPr>
            <a:spLocks noGrp="1"/>
          </p:cNvSpPr>
          <p:nvPr>
            <p:ph type="title" idx="4294967295"/>
          </p:nvPr>
        </p:nvSpPr>
        <p:spPr>
          <a:xfrm>
            <a:off x="855663" y="1309688"/>
            <a:ext cx="10059987" cy="130651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rmAutofit/>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66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Recent New Features	</a:t>
            </a:r>
          </a:p>
        </p:txBody>
      </p:sp>
      <p:sp>
        <p:nvSpPr>
          <p:cNvPr id="3" name="Text Placeholder 2">
            <a:extLst>
              <a:ext uri="{FF2B5EF4-FFF2-40B4-BE49-F238E27FC236}">
                <a16:creationId xmlns:a16="http://schemas.microsoft.com/office/drawing/2014/main" id="{BE731463-9FF0-65E9-5D8F-E43298E0FD8E}"/>
              </a:ext>
            </a:extLst>
          </p:cNvPr>
          <p:cNvSpPr>
            <a:spLocks noGrp="1"/>
          </p:cNvSpPr>
          <p:nvPr>
            <p:ph type="body" sz="quarter" idx="11"/>
          </p:nvPr>
        </p:nvSpPr>
        <p:spPr>
          <a:xfrm>
            <a:off x="855739" y="3137552"/>
            <a:ext cx="6786839" cy="2982264"/>
          </a:xfrm>
        </p:spPr>
        <p:txBody>
          <a:bodyPr/>
          <a:lstStyle/>
          <a:p>
            <a:r>
              <a:rPr lang="en-US" dirty="0"/>
              <a:t>AI Message Content Creator</a:t>
            </a:r>
            <a:br>
              <a:rPr lang="en-US" dirty="0"/>
            </a:br>
            <a:endParaRPr lang="en-US" dirty="0"/>
          </a:p>
          <a:p>
            <a:r>
              <a:rPr lang="en-US" dirty="0"/>
              <a:t>AI Report and Filter Finder</a:t>
            </a:r>
            <a:br>
              <a:rPr lang="en-US" dirty="0"/>
            </a:br>
            <a:endParaRPr lang="en-US" dirty="0"/>
          </a:p>
          <a:p>
            <a:r>
              <a:rPr lang="en-US" dirty="0"/>
              <a:t>Pre-appointment Questions, Post-appointment Feedback and Required Appointment Comments</a:t>
            </a:r>
          </a:p>
        </p:txBody>
      </p:sp>
    </p:spTree>
    <p:extLst>
      <p:ext uri="{BB962C8B-B14F-4D97-AF65-F5344CB8AC3E}">
        <p14:creationId xmlns:p14="http://schemas.microsoft.com/office/powerpoint/2010/main" val="3973772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C430C-AFDA-671F-F507-DB84255F29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839DFD5-F52F-0243-E197-DD61B04FAECE}"/>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AI Message Content Creator</a:t>
            </a:r>
          </a:p>
        </p:txBody>
      </p:sp>
      <p:sp>
        <p:nvSpPr>
          <p:cNvPr id="4" name="Text Placeholder 3">
            <a:extLst>
              <a:ext uri="{FF2B5EF4-FFF2-40B4-BE49-F238E27FC236}">
                <a16:creationId xmlns:a16="http://schemas.microsoft.com/office/drawing/2014/main" id="{676135B3-1A39-6D6F-F727-4B7A7F242F96}"/>
              </a:ext>
            </a:extLst>
          </p:cNvPr>
          <p:cNvSpPr>
            <a:spLocks noGrp="1"/>
          </p:cNvSpPr>
          <p:nvPr>
            <p:ph type="body" sz="quarter" idx="10"/>
          </p:nvPr>
        </p:nvSpPr>
        <p:spPr>
          <a:xfrm>
            <a:off x="991698" y="1531470"/>
            <a:ext cx="10757719" cy="577947"/>
          </a:xfrm>
          <a:solidFill>
            <a:schemeClr val="bg1"/>
          </a:solidFill>
        </p:spPr>
        <p:txBody>
          <a:bodyPr>
            <a:normAutofit fontScale="92500"/>
          </a:bodyPr>
          <a:lstStyle/>
          <a:p>
            <a:r>
              <a:rPr lang="en-US" dirty="0"/>
              <a:t>Utilize the AI Message Content Creator to draft or update messages to students</a:t>
            </a:r>
          </a:p>
        </p:txBody>
      </p:sp>
      <p:pic>
        <p:nvPicPr>
          <p:cNvPr id="10" name="Picture 9" descr="Screenshot of Pathways Website &quot;Enhance with AI” form for refining a message about enrolling in spring term. Form shows Prompt field, Urgent Tone dropdown, Short Message Length dropdown, consent notice, and Enhance button.">
            <a:extLst>
              <a:ext uri="{FF2B5EF4-FFF2-40B4-BE49-F238E27FC236}">
                <a16:creationId xmlns:a16="http://schemas.microsoft.com/office/drawing/2014/main" id="{0015CDFE-C00F-0CC5-E4FD-AA53ED6D5052}"/>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991698" y="2251444"/>
            <a:ext cx="5041626" cy="4029278"/>
          </a:xfrm>
          <a:prstGeom prst="rect">
            <a:avLst/>
          </a:prstGeom>
          <a:ln>
            <a:solidFill>
              <a:schemeClr val="tx1"/>
            </a:solidFill>
          </a:ln>
        </p:spPr>
      </p:pic>
      <p:pic>
        <p:nvPicPr>
          <p:cNvPr id="8" name="Picture 7" descr="Screenshot of Pathways Website “Enhanced Message” ">
            <a:extLst>
              <a:ext uri="{FF2B5EF4-FFF2-40B4-BE49-F238E27FC236}">
                <a16:creationId xmlns:a16="http://schemas.microsoft.com/office/drawing/2014/main" id="{2AF2D6AA-F7D3-4D86-A9E1-7E0E03E62A33}"/>
              </a:ext>
            </a:extLst>
          </p:cNvPr>
          <p:cNvPicPr>
            <a:picLocks noChangeAspect="1"/>
          </p:cNvPicPr>
          <p:nvPr/>
        </p:nvPicPr>
        <p:blipFill>
          <a:blip r:embed="rId3"/>
          <a:stretch>
            <a:fillRect/>
          </a:stretch>
        </p:blipFill>
        <p:spPr>
          <a:xfrm>
            <a:off x="6754026" y="2199296"/>
            <a:ext cx="4995391" cy="2549288"/>
          </a:xfrm>
          <a:prstGeom prst="rect">
            <a:avLst/>
          </a:prstGeom>
          <a:ln>
            <a:solidFill>
              <a:schemeClr val="tx1"/>
            </a:solidFill>
          </a:ln>
        </p:spPr>
      </p:pic>
      <p:sp>
        <p:nvSpPr>
          <p:cNvPr id="6" name="Text Placeholder 5">
            <a:extLst>
              <a:ext uri="{FF2B5EF4-FFF2-40B4-BE49-F238E27FC236}">
                <a16:creationId xmlns:a16="http://schemas.microsoft.com/office/drawing/2014/main" id="{0507BCB5-F23D-A9D4-E960-3A4992684228}"/>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5" name="Slide Number Placeholder 4">
            <a:extLst>
              <a:ext uri="{FF2B5EF4-FFF2-40B4-BE49-F238E27FC236}">
                <a16:creationId xmlns:a16="http://schemas.microsoft.com/office/drawing/2014/main" id="{EC52CFE4-0439-156A-1A2D-8EE9C6660458}"/>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3</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0868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F01B5F-1221-A121-66FB-F43421BACE7E}"/>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AI Report Finder and Filter Assistant</a:t>
            </a:r>
          </a:p>
        </p:txBody>
      </p:sp>
      <p:sp>
        <p:nvSpPr>
          <p:cNvPr id="3" name="Text Placeholder 2">
            <a:extLst>
              <a:ext uri="{FF2B5EF4-FFF2-40B4-BE49-F238E27FC236}">
                <a16:creationId xmlns:a16="http://schemas.microsoft.com/office/drawing/2014/main" id="{20FD54E0-0451-6ACA-1CBD-AC4D04A1F76A}"/>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6422712B-4B2B-91F4-C79C-16CAC4532681}"/>
              </a:ext>
            </a:extLst>
          </p:cNvPr>
          <p:cNvSpPr>
            <a:spLocks noGrp="1"/>
          </p:cNvSpPr>
          <p:nvPr>
            <p:ph type="body" sz="quarter" idx="10"/>
          </p:nvPr>
        </p:nvSpPr>
        <p:spPr/>
        <p:txBody>
          <a:bodyPr/>
          <a:lstStyle/>
          <a:p>
            <a:r>
              <a:rPr lang="en-US" dirty="0"/>
              <a:t>Use the report finder and filter assistant to get a head start on the filters you need for a Pathways report</a:t>
            </a:r>
          </a:p>
          <a:p>
            <a:pPr marL="0" indent="0">
              <a:buNone/>
            </a:pPr>
            <a:endParaRPr lang="en-US" dirty="0"/>
          </a:p>
        </p:txBody>
      </p:sp>
      <p:pic>
        <p:nvPicPr>
          <p:cNvPr id="7" name="Picture 6" descr="Screenshot of Pathways Reports page Chat with Report Finder. Assistant recommends Students Report and suggests filtering students with Spring term GPA below 2.25.">
            <a:extLst>
              <a:ext uri="{FF2B5EF4-FFF2-40B4-BE49-F238E27FC236}">
                <a16:creationId xmlns:a16="http://schemas.microsoft.com/office/drawing/2014/main" id="{5AE337BA-BB1B-ABAE-B0B5-AAF1F0B6C616}"/>
              </a:ext>
            </a:extLst>
          </p:cNvPr>
          <p:cNvPicPr>
            <a:picLocks noChangeAspect="1"/>
          </p:cNvPicPr>
          <p:nvPr/>
        </p:nvPicPr>
        <p:blipFill>
          <a:blip r:embed="rId2"/>
          <a:stretch>
            <a:fillRect/>
          </a:stretch>
        </p:blipFill>
        <p:spPr>
          <a:xfrm>
            <a:off x="991698" y="2584814"/>
            <a:ext cx="6719742" cy="3694072"/>
          </a:xfrm>
          <a:prstGeom prst="rect">
            <a:avLst/>
          </a:prstGeom>
          <a:ln>
            <a:solidFill>
              <a:schemeClr val="tx1"/>
            </a:solidFill>
          </a:ln>
        </p:spPr>
      </p:pic>
      <p:sp>
        <p:nvSpPr>
          <p:cNvPr id="5" name="Slide Number Placeholder 4">
            <a:extLst>
              <a:ext uri="{FF2B5EF4-FFF2-40B4-BE49-F238E27FC236}">
                <a16:creationId xmlns:a16="http://schemas.microsoft.com/office/drawing/2014/main" id="{E5625A3A-927F-B61F-A0EA-B58F0FDDD73F}"/>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4</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832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44B52C-813E-42F0-3566-998429C457DB}"/>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Pre-Appointment Questions</a:t>
            </a:r>
            <a:endParaRPr kumimoji="0" lang="en-US" sz="1600" b="1" i="1"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FEF614F9-6639-8B5F-1FA7-6EF71AEC7858}"/>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871B0EAE-66F1-06D9-99E7-9A5A6D56FC1F}"/>
              </a:ext>
            </a:extLst>
          </p:cNvPr>
          <p:cNvSpPr>
            <a:spLocks noGrp="1"/>
          </p:cNvSpPr>
          <p:nvPr>
            <p:ph type="body" sz="quarter" idx="10"/>
          </p:nvPr>
        </p:nvSpPr>
        <p:spPr>
          <a:xfrm>
            <a:off x="991699" y="1358537"/>
            <a:ext cx="10758375" cy="804685"/>
          </a:xfrm>
        </p:spPr>
        <p:txBody>
          <a:bodyPr>
            <a:normAutofit/>
          </a:bodyPr>
          <a:lstStyle/>
          <a:p>
            <a:pPr fontAlgn="base"/>
            <a:r>
              <a:rPr lang="en-US" sz="1600" dirty="0"/>
              <a:t>Responses are viewed from the Appointments tab – Select the link from the Pre Appt Questions column</a:t>
            </a:r>
            <a:endParaRPr lang="en-US" sz="2000" dirty="0"/>
          </a:p>
        </p:txBody>
      </p:sp>
      <p:pic>
        <p:nvPicPr>
          <p:cNvPr id="7" name="Picture 6" descr="Screenshot of Pathways Website Upcoming Appointments and Recent Appointments tables">
            <a:extLst>
              <a:ext uri="{FF2B5EF4-FFF2-40B4-BE49-F238E27FC236}">
                <a16:creationId xmlns:a16="http://schemas.microsoft.com/office/drawing/2014/main" id="{73908923-5D3A-5EC2-6D63-E0EEBA2F494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991699" y="1840103"/>
            <a:ext cx="6130367" cy="3527771"/>
          </a:xfrm>
          <a:prstGeom prst="rect">
            <a:avLst/>
          </a:prstGeom>
        </p:spPr>
      </p:pic>
      <p:pic>
        <p:nvPicPr>
          <p:cNvPr id="8" name="Picture 2" descr="Screenshot of Manage Appointment pop-up window showing Questions option highlighted under student name and Pre-appointment questions section with student responses.">
            <a:extLst>
              <a:ext uri="{FF2B5EF4-FFF2-40B4-BE49-F238E27FC236}">
                <a16:creationId xmlns:a16="http://schemas.microsoft.com/office/drawing/2014/main" id="{1474F53F-4DC6-3947-2168-B6AE5E6AB1D3}"/>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537702" y="1858851"/>
            <a:ext cx="3796736" cy="3490273"/>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a:extLst>
              <a:ext uri="{FF2B5EF4-FFF2-40B4-BE49-F238E27FC236}">
                <a16:creationId xmlns:a16="http://schemas.microsoft.com/office/drawing/2014/main" id="{C9F10A94-8C12-8A0F-0FBB-97B21EA439A4}"/>
              </a:ext>
            </a:extLst>
          </p:cNvPr>
          <p:cNvSpPr txBox="1">
            <a:spLocks/>
          </p:cNvSpPr>
          <p:nvPr/>
        </p:nvSpPr>
        <p:spPr>
          <a:xfrm>
            <a:off x="991699" y="5656180"/>
            <a:ext cx="10758375" cy="804685"/>
          </a:xfrm>
          <a:prstGeom prst="rect">
            <a:avLst/>
          </a:prstGeom>
        </p:spPr>
        <p:txBody>
          <a:bodyPr vert="horz" lIns="0" tIns="45720" rIns="0" bIns="45720" rtlCol="0">
            <a:normAutofit/>
          </a:bodyPr>
          <a:lstStyle>
            <a:lvl1pPr marL="457200" indent="-457200" algn="l" defTabSz="914400" rtl="0" eaLnBrk="1" latinLnBrk="0" hangingPunct="1">
              <a:lnSpc>
                <a:spcPct val="90000"/>
              </a:lnSpc>
              <a:spcBef>
                <a:spcPts val="1000"/>
              </a:spcBef>
              <a:buClr>
                <a:schemeClr val="accent1"/>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600" b="1" dirty="0"/>
              <a:t>Required Comments when Scheduling </a:t>
            </a:r>
            <a:r>
              <a:rPr lang="en-US" sz="1600" dirty="0"/>
              <a:t>– It is also now possible to require students to leave a comment when scheduling an appointment </a:t>
            </a:r>
            <a:endParaRPr lang="en-US" sz="2000" dirty="0"/>
          </a:p>
        </p:txBody>
      </p:sp>
      <p:sp>
        <p:nvSpPr>
          <p:cNvPr id="5" name="Slide Number Placeholder 4">
            <a:extLst>
              <a:ext uri="{FF2B5EF4-FFF2-40B4-BE49-F238E27FC236}">
                <a16:creationId xmlns:a16="http://schemas.microsoft.com/office/drawing/2014/main" id="{8160717D-549B-7DA3-D389-A84603868DD3}"/>
              </a:ext>
            </a:extLst>
          </p:cNvPr>
          <p:cNvSpPr>
            <a:spLocks noGrp="1"/>
          </p:cNvSpPr>
          <p:nvPr>
            <p:ph type="sldNum" sz="quarter" idx="4"/>
          </p:nvPr>
        </p:nvSpPr>
        <p:spPr/>
        <p:txBody>
          <a:bodyPr/>
          <a:lstStyle/>
          <a:p>
            <a:r>
              <a:rPr lang="en-US" b="1" dirty="0">
                <a:solidFill>
                  <a:schemeClr val="accent2"/>
                </a:solidFill>
                <a:latin typeface="Aptos" panose="020B0004020202020204" pitchFamily="34" charset="0"/>
                <a:cs typeface="Arial" panose="020B0604020202020204" pitchFamily="34" charset="0"/>
              </a:rPr>
              <a:t>Slide </a:t>
            </a:r>
            <a:fld id="{7CD06EFF-F9A5-9E40-A502-3D98189BE54D}" type="slidenum">
              <a:rPr lang="en-US" b="1" smtClean="0">
                <a:solidFill>
                  <a:schemeClr val="accent2"/>
                </a:solidFill>
                <a:latin typeface="Aptos" panose="020B0004020202020204" pitchFamily="34" charset="0"/>
                <a:cs typeface="Arial" panose="020B0604020202020204" pitchFamily="34" charset="0"/>
              </a:rPr>
              <a:t>5</a:t>
            </a:fld>
            <a:endParaRPr lang="en-US" b="1" dirty="0">
              <a:solidFill>
                <a:schemeClr val="accent2"/>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812641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0F9D15-6EE8-6361-7F22-0933DA71893A}"/>
              </a:ext>
            </a:extLst>
          </p:cNvPr>
          <p:cNvSpPr>
            <a:spLocks noGrp="1"/>
          </p:cNvSpPr>
          <p:nvPr>
            <p:ph type="title" idx="4294967295"/>
          </p:nvPr>
        </p:nvSpPr>
        <p:spPr>
          <a:xfrm>
            <a:off x="992188" y="698500"/>
            <a:ext cx="6203950" cy="12620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36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Post-Appointment Feedback</a:t>
            </a:r>
          </a:p>
        </p:txBody>
      </p:sp>
      <p:sp>
        <p:nvSpPr>
          <p:cNvPr id="12" name="Text Placeholder 2">
            <a:extLst>
              <a:ext uri="{FF2B5EF4-FFF2-40B4-BE49-F238E27FC236}">
                <a16:creationId xmlns:a16="http://schemas.microsoft.com/office/drawing/2014/main" id="{4ED3EF8D-6F68-5AD6-4526-D442237C5DBE}"/>
              </a:ext>
              <a:ext uri="{C183D7F6-B498-43B3-948B-1728B52AA6E4}">
                <adec:decorative xmlns:adec="http://schemas.microsoft.com/office/drawing/2017/decorative" val="1"/>
              </a:ext>
            </a:extLst>
          </p:cNvPr>
          <p:cNvSpPr>
            <a:spLocks noGrp="1"/>
          </p:cNvSpPr>
          <p:nvPr>
            <p:ph type="body" sz="quarter" idx="14"/>
          </p:nvPr>
        </p:nvSpPr>
        <p:spPr>
          <a:xfrm>
            <a:off x="992026" y="6466113"/>
            <a:ext cx="7945496" cy="375619"/>
          </a:xfrm>
        </p:spPr>
        <p:txBody>
          <a:bodyPr/>
          <a:lstStyle/>
          <a:p>
            <a:endParaRPr lang="en-US" dirty="0"/>
          </a:p>
        </p:txBody>
      </p:sp>
      <p:sp>
        <p:nvSpPr>
          <p:cNvPr id="4" name="Text Placeholder 3">
            <a:extLst>
              <a:ext uri="{FF2B5EF4-FFF2-40B4-BE49-F238E27FC236}">
                <a16:creationId xmlns:a16="http://schemas.microsoft.com/office/drawing/2014/main" id="{45B752F7-6127-5880-28E8-07B80DB1E33A}"/>
              </a:ext>
            </a:extLst>
          </p:cNvPr>
          <p:cNvSpPr>
            <a:spLocks noGrp="1"/>
          </p:cNvSpPr>
          <p:nvPr>
            <p:ph type="body" sz="quarter" idx="10"/>
          </p:nvPr>
        </p:nvSpPr>
        <p:spPr>
          <a:xfrm>
            <a:off x="991698" y="2182119"/>
            <a:ext cx="6204859" cy="3293396"/>
          </a:xfrm>
        </p:spPr>
        <p:txBody>
          <a:bodyPr>
            <a:normAutofit/>
          </a:bodyPr>
          <a:lstStyle/>
          <a:p>
            <a:pPr fontAlgn="base"/>
            <a:r>
              <a:rPr lang="en-US" sz="1900" dirty="0"/>
              <a:t>When/while an Appointment Feedback template is active, students with appointments will receive the Appointment Feedback email/SMS request. </a:t>
            </a:r>
            <a:br>
              <a:rPr lang="en-US" sz="1900" dirty="0"/>
            </a:br>
            <a:endParaRPr lang="en-US" sz="1900" dirty="0"/>
          </a:p>
          <a:p>
            <a:pPr fontAlgn="base"/>
            <a:r>
              <a:rPr lang="en-US" sz="1900" dirty="0"/>
              <a:t>Feedback emails/SMS generate between 8 AM and 8 PM EST. </a:t>
            </a:r>
            <a:br>
              <a:rPr lang="en-US" sz="1900" dirty="0"/>
            </a:br>
            <a:endParaRPr lang="en-US" sz="1900" dirty="0"/>
          </a:p>
          <a:p>
            <a:r>
              <a:rPr lang="en-US" sz="1900" dirty="0"/>
              <a:t>The email notification has a link to the survey (</a:t>
            </a:r>
            <a:r>
              <a:rPr lang="en-US" sz="1900" i="1" dirty="0"/>
              <a:t>Give Feedback</a:t>
            </a:r>
            <a:r>
              <a:rPr lang="en-US" sz="1900" dirty="0"/>
              <a:t>) for the student to fill out:</a:t>
            </a:r>
          </a:p>
        </p:txBody>
      </p:sp>
      <p:pic>
        <p:nvPicPr>
          <p:cNvPr id="7" name="Picture 6" descr="Screenshot of Pathways Website  appointment-feedback email asking student to review a recent in-person advising appointment. ">
            <a:extLst>
              <a:ext uri="{FF2B5EF4-FFF2-40B4-BE49-F238E27FC236}">
                <a16:creationId xmlns:a16="http://schemas.microsoft.com/office/drawing/2014/main" id="{E10437A0-33DC-4DE0-F8C2-0091EC7DFC6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r="5303" b="2"/>
          <a:stretch>
            <a:fillRect/>
          </a:stretch>
        </p:blipFill>
        <p:spPr>
          <a:xfrm>
            <a:off x="7603083" y="0"/>
            <a:ext cx="4588917" cy="5475500"/>
          </a:xfrm>
          <a:prstGeom prst="rect">
            <a:avLst/>
          </a:prstGeom>
          <a:noFill/>
        </p:spPr>
      </p:pic>
      <p:sp>
        <p:nvSpPr>
          <p:cNvPr id="5" name="Slide Number Placeholder 4">
            <a:extLst>
              <a:ext uri="{FF2B5EF4-FFF2-40B4-BE49-F238E27FC236}">
                <a16:creationId xmlns:a16="http://schemas.microsoft.com/office/drawing/2014/main" id="{38B48419-593C-AC28-0B55-EA36D7F8BE0A}"/>
              </a:ext>
            </a:extLst>
          </p:cNvPr>
          <p:cNvSpPr>
            <a:spLocks noGrp="1"/>
          </p:cNvSpPr>
          <p:nvPr>
            <p:ph type="sldNum" sz="quarter" idx="4"/>
          </p:nvPr>
        </p:nvSpPr>
        <p:spPr>
          <a:xfrm>
            <a:off x="5987089" y="6471359"/>
            <a:ext cx="2743200" cy="365125"/>
          </a:xfrm>
        </p:spPr>
        <p:txBody>
          <a:bodyPr anchor="ctr">
            <a:normAutofit/>
          </a:bodyPr>
          <a:lstStyle/>
          <a:p>
            <a:pPr>
              <a:spcAft>
                <a:spcPts val="600"/>
              </a:spcAft>
            </a:pPr>
            <a:r>
              <a:rPr lang="en-US" b="1" dirty="0">
                <a:solidFill>
                  <a:schemeClr val="accent2"/>
                </a:solidFill>
              </a:rPr>
              <a:t>Slide </a:t>
            </a:r>
            <a:fld id="{7CD06EFF-F9A5-9E40-A502-3D98189BE54D}" type="slidenum">
              <a:rPr lang="en-US" b="1" smtClean="0">
                <a:solidFill>
                  <a:schemeClr val="accent2"/>
                </a:solidFill>
              </a:rPr>
              <a:pPr>
                <a:spcAft>
                  <a:spcPts val="600"/>
                </a:spcAft>
              </a:pPr>
              <a:t>6</a:t>
            </a:fld>
            <a:endParaRPr lang="en-US" b="1" dirty="0">
              <a:solidFill>
                <a:schemeClr val="accent2"/>
              </a:solidFill>
            </a:endParaRPr>
          </a:p>
        </p:txBody>
      </p:sp>
    </p:spTree>
    <p:extLst>
      <p:ext uri="{BB962C8B-B14F-4D97-AF65-F5344CB8AC3E}">
        <p14:creationId xmlns:p14="http://schemas.microsoft.com/office/powerpoint/2010/main" val="752370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9AFEF-FE64-707F-158D-2CEC6B0F05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A840FB0-56DE-84C7-3DF2-183831DB78DE}"/>
              </a:ext>
            </a:extLst>
          </p:cNvPr>
          <p:cNvSpPr>
            <a:spLocks noGrp="1"/>
          </p:cNvSpPr>
          <p:nvPr>
            <p:ph type="title" idx="4294967295"/>
          </p:nvPr>
        </p:nvSpPr>
        <p:spPr>
          <a:xfrm>
            <a:off x="855663" y="1309688"/>
            <a:ext cx="10059987" cy="130651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rmAutofit fontScale="90000"/>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66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Updates to Existing Features	</a:t>
            </a:r>
          </a:p>
        </p:txBody>
      </p:sp>
      <p:sp>
        <p:nvSpPr>
          <p:cNvPr id="3" name="Text Placeholder 2">
            <a:extLst>
              <a:ext uri="{FF2B5EF4-FFF2-40B4-BE49-F238E27FC236}">
                <a16:creationId xmlns:a16="http://schemas.microsoft.com/office/drawing/2014/main" id="{1D391AA7-B4F7-442F-8EA3-D9620A8CB64B}"/>
              </a:ext>
            </a:extLst>
          </p:cNvPr>
          <p:cNvSpPr>
            <a:spLocks noGrp="1"/>
          </p:cNvSpPr>
          <p:nvPr>
            <p:ph type="body" sz="quarter" idx="11"/>
          </p:nvPr>
        </p:nvSpPr>
        <p:spPr/>
        <p:txBody>
          <a:bodyPr/>
          <a:lstStyle/>
          <a:p>
            <a:r>
              <a:rPr lang="en-US" dirty="0"/>
              <a:t>Care-unit Associated Notes</a:t>
            </a:r>
            <a:br>
              <a:rPr lang="en-US" dirty="0"/>
            </a:br>
            <a:br>
              <a:rPr lang="en-US" dirty="0"/>
            </a:br>
            <a:r>
              <a:rPr lang="en-US" dirty="0"/>
              <a:t>Campaign Updates: Copying Campaigns, Restricted Scheduling for Group Campaigns, ‘Send From’ Capabilities</a:t>
            </a:r>
            <a:br>
              <a:rPr lang="en-US" dirty="0"/>
            </a:br>
            <a:endParaRPr lang="en-US" dirty="0"/>
          </a:p>
          <a:p>
            <a:r>
              <a:rPr lang="en-US" dirty="0"/>
              <a:t>Case Management Updates</a:t>
            </a:r>
          </a:p>
        </p:txBody>
      </p:sp>
    </p:spTree>
    <p:extLst>
      <p:ext uri="{BB962C8B-B14F-4D97-AF65-F5344CB8AC3E}">
        <p14:creationId xmlns:p14="http://schemas.microsoft.com/office/powerpoint/2010/main" val="2566252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B73464-4907-CC58-6B01-213BC5514C76}"/>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Notes Associated with a Care Unit	</a:t>
            </a:r>
          </a:p>
        </p:txBody>
      </p:sp>
      <p:sp>
        <p:nvSpPr>
          <p:cNvPr id="3" name="Text Placeholder 2">
            <a:extLst>
              <a:ext uri="{FF2B5EF4-FFF2-40B4-BE49-F238E27FC236}">
                <a16:creationId xmlns:a16="http://schemas.microsoft.com/office/drawing/2014/main" id="{6F7FEAC0-F427-5C98-5113-65E8D3FA1DB8}"/>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B3D3538C-C70B-6ED3-0775-0407A84910E7}"/>
              </a:ext>
            </a:extLst>
          </p:cNvPr>
          <p:cNvSpPr>
            <a:spLocks noGrp="1"/>
          </p:cNvSpPr>
          <p:nvPr>
            <p:ph type="body" sz="quarter" idx="10"/>
          </p:nvPr>
        </p:nvSpPr>
        <p:spPr>
          <a:xfrm>
            <a:off x="991699" y="1668250"/>
            <a:ext cx="4921422" cy="4407430"/>
          </a:xfrm>
        </p:spPr>
        <p:txBody>
          <a:bodyPr>
            <a:normAutofit fontScale="85000" lnSpcReduction="20000"/>
          </a:bodyPr>
          <a:lstStyle/>
          <a:p>
            <a:r>
              <a:rPr lang="en-US" dirty="0"/>
              <a:t>Notes now have the ability to be associated with Care Units – similar to appointments and appointment summaries</a:t>
            </a:r>
          </a:p>
          <a:p>
            <a:endParaRPr lang="en-US" dirty="0"/>
          </a:p>
          <a:p>
            <a:r>
              <a:rPr lang="en-US" dirty="0"/>
              <a:t>When a note is associated with a care unit, only users with access to see notes in that care unit will be able to see the note</a:t>
            </a:r>
          </a:p>
          <a:p>
            <a:endParaRPr lang="en-US" dirty="0"/>
          </a:p>
          <a:p>
            <a:r>
              <a:rPr lang="en-US" dirty="0"/>
              <a:t>This is currently only being used with First Year Intake Survey Insights, associated with the First Year Orientation Advising Care Unit, but future updates may include additional care unit associated notes</a:t>
            </a:r>
          </a:p>
        </p:txBody>
      </p:sp>
      <p:pic>
        <p:nvPicPr>
          <p:cNvPr id="7" name="Picture 6" descr="Screenshot of Pathways Website “Add a Note to Student” dialog for recording student advising notes. Form shows Care Unit set to “First Year Orientation Advising,” Note Reason “FYI Survey Insight,” blank Note URL, and unchecked visibility options staff and student">
            <a:extLst>
              <a:ext uri="{FF2B5EF4-FFF2-40B4-BE49-F238E27FC236}">
                <a16:creationId xmlns:a16="http://schemas.microsoft.com/office/drawing/2014/main" id="{03EC5098-3706-FDED-652B-F24B981D8EEC}"/>
              </a:ext>
            </a:extLst>
          </p:cNvPr>
          <p:cNvPicPr>
            <a:picLocks noChangeAspect="1"/>
          </p:cNvPicPr>
          <p:nvPr/>
        </p:nvPicPr>
        <p:blipFill>
          <a:blip r:embed="rId2"/>
          <a:stretch>
            <a:fillRect/>
          </a:stretch>
        </p:blipFill>
        <p:spPr>
          <a:xfrm>
            <a:off x="6371214" y="1668249"/>
            <a:ext cx="5383874" cy="3807266"/>
          </a:xfrm>
          <a:prstGeom prst="rect">
            <a:avLst/>
          </a:prstGeom>
          <a:ln>
            <a:solidFill>
              <a:schemeClr val="tx1"/>
            </a:solidFill>
          </a:ln>
        </p:spPr>
      </p:pic>
      <p:sp>
        <p:nvSpPr>
          <p:cNvPr id="5" name="Slide Number Placeholder 4">
            <a:extLst>
              <a:ext uri="{FF2B5EF4-FFF2-40B4-BE49-F238E27FC236}">
                <a16:creationId xmlns:a16="http://schemas.microsoft.com/office/drawing/2014/main" id="{88EA1714-054A-F7FA-8642-93AAEA446C24}"/>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8</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2553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C6DA2B-6D91-49AF-B513-7FAAEE0B1AD7}"/>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Campaign Updates – Copying Campaigns</a:t>
            </a:r>
          </a:p>
        </p:txBody>
      </p:sp>
      <p:sp>
        <p:nvSpPr>
          <p:cNvPr id="3" name="Text Placeholder 2">
            <a:extLst>
              <a:ext uri="{FF2B5EF4-FFF2-40B4-BE49-F238E27FC236}">
                <a16:creationId xmlns:a16="http://schemas.microsoft.com/office/drawing/2014/main" id="{9F7101B4-8766-357E-F1C2-F63E9B5C652D}"/>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AA3A2CDC-1DB7-702F-14D2-BBCA0CAC6875}"/>
              </a:ext>
            </a:extLst>
          </p:cNvPr>
          <p:cNvSpPr>
            <a:spLocks noGrp="1"/>
          </p:cNvSpPr>
          <p:nvPr>
            <p:ph type="body" sz="quarter" idx="10"/>
          </p:nvPr>
        </p:nvSpPr>
        <p:spPr>
          <a:xfrm>
            <a:off x="992026" y="1691438"/>
            <a:ext cx="4929802" cy="3581602"/>
          </a:xfrm>
        </p:spPr>
        <p:txBody>
          <a:bodyPr>
            <a:normAutofit fontScale="92500" lnSpcReduction="10000"/>
          </a:bodyPr>
          <a:lstStyle/>
          <a:p>
            <a:pPr lvl="0"/>
            <a:r>
              <a:rPr lang="en-US" dirty="0"/>
              <a:t>The copy opens in draft with the original name plus “(copy)”</a:t>
            </a:r>
            <a:br>
              <a:rPr lang="en-US" dirty="0"/>
            </a:br>
            <a:endParaRPr lang="en-US" dirty="0"/>
          </a:p>
          <a:p>
            <a:pPr lvl="0"/>
            <a:r>
              <a:rPr lang="en-US" dirty="0"/>
              <a:t>All details carry over except the recipient list, which you must add before launching</a:t>
            </a:r>
            <a:br>
              <a:rPr lang="en-US" dirty="0"/>
            </a:br>
            <a:endParaRPr lang="en-US" dirty="0"/>
          </a:p>
          <a:p>
            <a:pPr lvl="0"/>
            <a:r>
              <a:rPr lang="en-US" dirty="0"/>
              <a:t>You can copy active or expired campaigns – for Appointment Campaigns, staff with deleted availability won’t be included</a:t>
            </a:r>
          </a:p>
          <a:p>
            <a:endParaRPr lang="en-US" dirty="0"/>
          </a:p>
        </p:txBody>
      </p:sp>
      <p:pic>
        <p:nvPicPr>
          <p:cNvPr id="8" name="Picture 7" descr="Screenshot of Pathways Appointment Campaigns dashboard summarizing campaign performance. Expired campaign shows 165 students, 70% appointment-making rate, 70% attendance rate with 116 students, and 100% summaries created; options include editing, copying, deleting, and exporting.&#10;">
            <a:extLst>
              <a:ext uri="{FF2B5EF4-FFF2-40B4-BE49-F238E27FC236}">
                <a16:creationId xmlns:a16="http://schemas.microsoft.com/office/drawing/2014/main" id="{544BBF19-E16A-DEE5-4502-FCB27297112C}"/>
              </a:ext>
            </a:extLst>
          </p:cNvPr>
          <p:cNvPicPr>
            <a:picLocks noChangeAspect="1"/>
          </p:cNvPicPr>
          <p:nvPr/>
        </p:nvPicPr>
        <p:blipFill>
          <a:blip r:embed="rId2"/>
          <a:stretch>
            <a:fillRect/>
          </a:stretch>
        </p:blipFill>
        <p:spPr>
          <a:xfrm>
            <a:off x="6588769" y="1691438"/>
            <a:ext cx="5349024" cy="2921202"/>
          </a:xfrm>
          <a:prstGeom prst="rect">
            <a:avLst/>
          </a:prstGeom>
          <a:ln>
            <a:solidFill>
              <a:schemeClr val="tx1"/>
            </a:solidFill>
          </a:ln>
        </p:spPr>
      </p:pic>
      <p:sp>
        <p:nvSpPr>
          <p:cNvPr id="6" name="Slide Number Placeholder 5">
            <a:extLst>
              <a:ext uri="{FF2B5EF4-FFF2-40B4-BE49-F238E27FC236}">
                <a16:creationId xmlns:a16="http://schemas.microsoft.com/office/drawing/2014/main" id="{27B8299C-2FF9-1F28-1056-558FEC67E8A9}"/>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9</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526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C12574-467C-2E76-C05F-049CD83D1897}"/>
              </a:ext>
            </a:extLst>
          </p:cNvPr>
          <p:cNvSpPr>
            <a:spLocks noGrp="1"/>
          </p:cNvSpPr>
          <p:nvPr>
            <p:ph type="title" idx="4294967295"/>
          </p:nvPr>
        </p:nvSpPr>
        <p:spPr>
          <a:xfrm>
            <a:off x="991699" y="319668"/>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28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Campaign Updates – Restricted Scheduling for Group Campaigns </a:t>
            </a:r>
          </a:p>
        </p:txBody>
      </p:sp>
      <p:sp>
        <p:nvSpPr>
          <p:cNvPr id="3" name="Text Placeholder 2">
            <a:extLst>
              <a:ext uri="{FF2B5EF4-FFF2-40B4-BE49-F238E27FC236}">
                <a16:creationId xmlns:a16="http://schemas.microsoft.com/office/drawing/2014/main" id="{CFF377F2-6E4B-A73C-BB46-D62DE11C2598}"/>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E34CC810-AF9A-961F-07D2-65AF0B61EAD2}"/>
              </a:ext>
            </a:extLst>
          </p:cNvPr>
          <p:cNvSpPr>
            <a:spLocks noGrp="1"/>
          </p:cNvSpPr>
          <p:nvPr>
            <p:ph type="body" sz="quarter" idx="10"/>
          </p:nvPr>
        </p:nvSpPr>
        <p:spPr>
          <a:xfrm>
            <a:off x="991699" y="1668249"/>
            <a:ext cx="4929802" cy="3807265"/>
          </a:xfrm>
        </p:spPr>
        <p:txBody>
          <a:bodyPr>
            <a:normAutofit fontScale="92500" lnSpcReduction="10000"/>
          </a:bodyPr>
          <a:lstStyle/>
          <a:p>
            <a:r>
              <a:rPr lang="en-US" dirty="0"/>
              <a:t>Appointment campaigns with multiple staff can be restricted so that students can only schedule with their assigned staff</a:t>
            </a:r>
            <a:br>
              <a:rPr lang="en-US" dirty="0"/>
            </a:br>
            <a:endParaRPr lang="en-US" dirty="0"/>
          </a:p>
          <a:p>
            <a:r>
              <a:rPr lang="en-US" dirty="0"/>
              <a:t>Allows for one person to create the campaign, while others only create availability</a:t>
            </a:r>
            <a:br>
              <a:rPr lang="en-US" dirty="0"/>
            </a:br>
            <a:endParaRPr lang="en-US" dirty="0"/>
          </a:p>
          <a:p>
            <a:r>
              <a:rPr lang="en-US" dirty="0"/>
              <a:t>Allows for all appointment data to be associated with a single campaign</a:t>
            </a:r>
          </a:p>
        </p:txBody>
      </p:sp>
      <p:pic>
        <p:nvPicPr>
          <p:cNvPr id="8" name="Picture 7" descr="Screenshot of Pathways Appointment Configurations page for setting appointment limits, length, scheduling rules, reminders, and scheduling windows. Visible fields show limit 1, length 30 minutes, one slot per time, and red-highlighted “Restrict Scheduling To Assigned Staff Only” option with explanatory tooltip.">
            <a:extLst>
              <a:ext uri="{FF2B5EF4-FFF2-40B4-BE49-F238E27FC236}">
                <a16:creationId xmlns:a16="http://schemas.microsoft.com/office/drawing/2014/main" id="{32D04BDF-178E-59EA-2DB2-6AC130065982}"/>
              </a:ext>
            </a:extLst>
          </p:cNvPr>
          <p:cNvPicPr>
            <a:picLocks noChangeAspect="1"/>
          </p:cNvPicPr>
          <p:nvPr/>
        </p:nvPicPr>
        <p:blipFill>
          <a:blip r:embed="rId2"/>
          <a:stretch>
            <a:fillRect/>
          </a:stretch>
        </p:blipFill>
        <p:spPr>
          <a:xfrm>
            <a:off x="6547725" y="1668249"/>
            <a:ext cx="5491875" cy="2453526"/>
          </a:xfrm>
          <a:prstGeom prst="rect">
            <a:avLst/>
          </a:prstGeom>
          <a:ln>
            <a:solidFill>
              <a:schemeClr val="tx1"/>
            </a:solidFill>
          </a:ln>
        </p:spPr>
      </p:pic>
      <p:sp>
        <p:nvSpPr>
          <p:cNvPr id="6" name="Slide Number Placeholder 5">
            <a:extLst>
              <a:ext uri="{FF2B5EF4-FFF2-40B4-BE49-F238E27FC236}">
                <a16:creationId xmlns:a16="http://schemas.microsoft.com/office/drawing/2014/main" id="{B295A9C1-E7EA-32CC-EC78-9DB5731223A1}"/>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10</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2432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120CD8-7D8E-F719-103C-C229241890F3}"/>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fontScale="92500"/>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Campaign Updates – ‘Send From’ Permissions</a:t>
            </a:r>
          </a:p>
        </p:txBody>
      </p:sp>
      <p:sp>
        <p:nvSpPr>
          <p:cNvPr id="3" name="Text Placeholder 2">
            <a:extLst>
              <a:ext uri="{FF2B5EF4-FFF2-40B4-BE49-F238E27FC236}">
                <a16:creationId xmlns:a16="http://schemas.microsoft.com/office/drawing/2014/main" id="{C18A3DED-33C0-E0BD-9FFC-F6739F8BC610}"/>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D8B3C623-A355-A0AC-4959-FF4E43687504}"/>
              </a:ext>
            </a:extLst>
          </p:cNvPr>
          <p:cNvSpPr>
            <a:spLocks noGrp="1"/>
          </p:cNvSpPr>
          <p:nvPr>
            <p:ph type="body" sz="quarter" idx="10"/>
          </p:nvPr>
        </p:nvSpPr>
        <p:spPr>
          <a:xfrm>
            <a:off x="991699" y="1668249"/>
            <a:ext cx="4929802" cy="3228871"/>
          </a:xfrm>
        </p:spPr>
        <p:txBody>
          <a:bodyPr>
            <a:normAutofit fontScale="92500" lnSpcReduction="10000"/>
          </a:bodyPr>
          <a:lstStyle/>
          <a:p>
            <a:r>
              <a:rPr lang="en-US" dirty="0"/>
              <a:t>Some users have the permissions to update Sender Email Settings</a:t>
            </a:r>
            <a:br>
              <a:rPr lang="en-US" dirty="0"/>
            </a:br>
            <a:endParaRPr lang="en-US" dirty="0"/>
          </a:p>
          <a:p>
            <a:r>
              <a:rPr lang="en-US" dirty="0"/>
              <a:t>Campaign messages can appear to be ‘Sent from’ someone else</a:t>
            </a:r>
            <a:br>
              <a:rPr lang="en-US" dirty="0"/>
            </a:br>
            <a:endParaRPr lang="en-US" dirty="0"/>
          </a:p>
          <a:p>
            <a:r>
              <a:rPr lang="en-US" dirty="0"/>
              <a:t>The reply-to email can also be updated so when students reply to the message, it will go to the selected inbox</a:t>
            </a:r>
          </a:p>
        </p:txBody>
      </p:sp>
      <p:pic>
        <p:nvPicPr>
          <p:cNvPr id="10" name="Picture 9" descr="Screenshot of Pathways Email Settings form for configuring campaign sender details and reply-to information. Blue-selected Customize Sender Details option, red callouts around Sender Name “Student Success Team” and Reply-To Email Address “StudentSuccess,” Email Domain dropdown set to “@pitt.edu,” and Save Welcome Message button appear.">
            <a:extLst>
              <a:ext uri="{FF2B5EF4-FFF2-40B4-BE49-F238E27FC236}">
                <a16:creationId xmlns:a16="http://schemas.microsoft.com/office/drawing/2014/main" id="{13504B8D-46C5-3B8F-9CCA-2AB8C78C960E}"/>
              </a:ext>
            </a:extLst>
          </p:cNvPr>
          <p:cNvPicPr>
            <a:picLocks noChangeAspect="1"/>
          </p:cNvPicPr>
          <p:nvPr/>
        </p:nvPicPr>
        <p:blipFill>
          <a:blip r:embed="rId2"/>
          <a:stretch>
            <a:fillRect/>
          </a:stretch>
        </p:blipFill>
        <p:spPr>
          <a:xfrm>
            <a:off x="6675454" y="1668249"/>
            <a:ext cx="5262546" cy="3382304"/>
          </a:xfrm>
          <a:prstGeom prst="rect">
            <a:avLst/>
          </a:prstGeom>
          <a:ln>
            <a:solidFill>
              <a:schemeClr val="tx1"/>
            </a:solidFill>
          </a:ln>
        </p:spPr>
      </p:pic>
      <p:sp>
        <p:nvSpPr>
          <p:cNvPr id="6" name="Slide Number Placeholder 5">
            <a:extLst>
              <a:ext uri="{FF2B5EF4-FFF2-40B4-BE49-F238E27FC236}">
                <a16:creationId xmlns:a16="http://schemas.microsoft.com/office/drawing/2014/main" id="{E5D33E16-63D0-653F-EC74-2E8AC5E7B0F6}"/>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11</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2683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52E4CD-6275-763E-357D-70308BEAF9A6}"/>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Case Management Updates</a:t>
            </a:r>
          </a:p>
        </p:txBody>
      </p:sp>
      <p:sp>
        <p:nvSpPr>
          <p:cNvPr id="3" name="Text Placeholder 2">
            <a:extLst>
              <a:ext uri="{FF2B5EF4-FFF2-40B4-BE49-F238E27FC236}">
                <a16:creationId xmlns:a16="http://schemas.microsoft.com/office/drawing/2014/main" id="{D947BF7F-BB90-705F-CE53-82347EED463D}"/>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4B38613C-8FA3-4E74-538D-0187B4FA9B8A}"/>
              </a:ext>
            </a:extLst>
          </p:cNvPr>
          <p:cNvSpPr>
            <a:spLocks noGrp="1"/>
          </p:cNvSpPr>
          <p:nvPr>
            <p:ph type="body" sz="quarter" idx="10"/>
          </p:nvPr>
        </p:nvSpPr>
        <p:spPr/>
        <p:txBody>
          <a:bodyPr/>
          <a:lstStyle/>
          <a:p>
            <a:r>
              <a:rPr lang="en-US" dirty="0"/>
              <a:t>Updated Cases page which includes additional columns, and for those with appropriate permissions, built in searching functionality</a:t>
            </a:r>
          </a:p>
        </p:txBody>
      </p:sp>
      <p:pic>
        <p:nvPicPr>
          <p:cNvPr id="7" name="Picture 6" descr="Screenshot of a Pathways case-management search-results table listing student support cases. Columns include Case ID, Student Name, Case Unit, Referral Reason, and Opened By, with visible entries for undergraduate advising, academic referrals, financial aid, and pre-health resources.">
            <a:extLst>
              <a:ext uri="{FF2B5EF4-FFF2-40B4-BE49-F238E27FC236}">
                <a16:creationId xmlns:a16="http://schemas.microsoft.com/office/drawing/2014/main" id="{4944F324-D556-823C-7053-A7E6DC92F645}"/>
              </a:ext>
            </a:extLst>
          </p:cNvPr>
          <p:cNvPicPr>
            <a:picLocks noChangeAspect="1"/>
          </p:cNvPicPr>
          <p:nvPr/>
        </p:nvPicPr>
        <p:blipFill>
          <a:blip r:embed="rId2"/>
          <a:stretch>
            <a:fillRect/>
          </a:stretch>
        </p:blipFill>
        <p:spPr>
          <a:xfrm>
            <a:off x="756887" y="2709650"/>
            <a:ext cx="7888072" cy="3152813"/>
          </a:xfrm>
          <a:prstGeom prst="rect">
            <a:avLst/>
          </a:prstGeom>
          <a:ln>
            <a:solidFill>
              <a:schemeClr val="tx1"/>
            </a:solidFill>
          </a:ln>
        </p:spPr>
      </p:pic>
      <p:pic>
        <p:nvPicPr>
          <p:cNvPr id="9" name="Picture 8" descr="Screenshot of Pathways case management tab showing columns for &quot;Days since last activity&quot; and &quot;Total days open&quot;">
            <a:extLst>
              <a:ext uri="{FF2B5EF4-FFF2-40B4-BE49-F238E27FC236}">
                <a16:creationId xmlns:a16="http://schemas.microsoft.com/office/drawing/2014/main" id="{AD842E39-ED7D-EACA-BA05-95268FAAC169}"/>
              </a:ext>
            </a:extLst>
          </p:cNvPr>
          <p:cNvPicPr>
            <a:picLocks noChangeAspect="1"/>
          </p:cNvPicPr>
          <p:nvPr/>
        </p:nvPicPr>
        <p:blipFill>
          <a:blip r:embed="rId3"/>
          <a:stretch>
            <a:fillRect/>
          </a:stretch>
        </p:blipFill>
        <p:spPr>
          <a:xfrm>
            <a:off x="8937522" y="2707783"/>
            <a:ext cx="2895477" cy="3154680"/>
          </a:xfrm>
          <a:prstGeom prst="rect">
            <a:avLst/>
          </a:prstGeom>
          <a:ln>
            <a:solidFill>
              <a:schemeClr val="tx1"/>
            </a:solidFill>
          </a:ln>
        </p:spPr>
      </p:pic>
      <p:sp>
        <p:nvSpPr>
          <p:cNvPr id="5" name="Slide Number Placeholder 4">
            <a:extLst>
              <a:ext uri="{FF2B5EF4-FFF2-40B4-BE49-F238E27FC236}">
                <a16:creationId xmlns:a16="http://schemas.microsoft.com/office/drawing/2014/main" id="{79D9A589-A535-5B22-7FDE-DC291D8EC0D1}"/>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12</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7056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82D0DF-101F-027C-7D12-DC46FB562D91}"/>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Case Management Updates (cont.)</a:t>
            </a:r>
          </a:p>
        </p:txBody>
      </p:sp>
      <p:sp>
        <p:nvSpPr>
          <p:cNvPr id="3" name="Text Placeholder 2">
            <a:extLst>
              <a:ext uri="{FF2B5EF4-FFF2-40B4-BE49-F238E27FC236}">
                <a16:creationId xmlns:a16="http://schemas.microsoft.com/office/drawing/2014/main" id="{C25CF890-669A-C9FF-E776-891A8DDC0178}"/>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64FC1DFC-EA4C-9C4F-AB1C-31562E033E8A}"/>
              </a:ext>
            </a:extLst>
          </p:cNvPr>
          <p:cNvSpPr>
            <a:spLocks noGrp="1"/>
          </p:cNvSpPr>
          <p:nvPr>
            <p:ph type="body" sz="quarter" idx="10"/>
          </p:nvPr>
        </p:nvSpPr>
        <p:spPr/>
        <p:txBody>
          <a:bodyPr/>
          <a:lstStyle/>
          <a:p>
            <a:r>
              <a:rPr lang="en-US" dirty="0"/>
              <a:t>New </a:t>
            </a:r>
            <a:r>
              <a:rPr lang="en-US" b="1" dirty="0"/>
              <a:t>Case Statuses </a:t>
            </a:r>
            <a:r>
              <a:rPr lang="en-US" dirty="0"/>
              <a:t>to better track case progress for easier case management</a:t>
            </a:r>
          </a:p>
        </p:txBody>
      </p:sp>
      <p:graphicFrame>
        <p:nvGraphicFramePr>
          <p:cNvPr id="7" name="Table 6">
            <a:extLst>
              <a:ext uri="{FF2B5EF4-FFF2-40B4-BE49-F238E27FC236}">
                <a16:creationId xmlns:a16="http://schemas.microsoft.com/office/drawing/2014/main" id="{A34EDCD8-7941-F943-95E8-4F9FAD121BA4}"/>
              </a:ext>
            </a:extLst>
          </p:cNvPr>
          <p:cNvGraphicFramePr>
            <a:graphicFrameLocks noGrp="1"/>
          </p:cNvGraphicFramePr>
          <p:nvPr>
            <p:extLst>
              <p:ext uri="{D42A27DB-BD31-4B8C-83A1-F6EECF244321}">
                <p14:modId xmlns:p14="http://schemas.microsoft.com/office/powerpoint/2010/main" val="3353629779"/>
              </p:ext>
            </p:extLst>
          </p:nvPr>
        </p:nvGraphicFramePr>
        <p:xfrm>
          <a:off x="991699" y="3004233"/>
          <a:ext cx="4995390" cy="2185518"/>
        </p:xfrm>
        <a:graphic>
          <a:graphicData uri="http://schemas.openxmlformats.org/drawingml/2006/table">
            <a:tbl>
              <a:tblPr firstRow="1" firstCol="1" bandRow="1">
                <a:tableStyleId>{BC89EF96-8CEA-46FF-86C4-4CE0E7609802}</a:tableStyleId>
              </a:tblPr>
              <a:tblGrid>
                <a:gridCol w="4995390">
                  <a:extLst>
                    <a:ext uri="{9D8B030D-6E8A-4147-A177-3AD203B41FA5}">
                      <a16:colId xmlns:a16="http://schemas.microsoft.com/office/drawing/2014/main" val="3627635294"/>
                    </a:ext>
                  </a:extLst>
                </a:gridCol>
              </a:tblGrid>
              <a:tr h="323880">
                <a:tc>
                  <a:txBody>
                    <a:bodyPr/>
                    <a:lstStyle/>
                    <a:p>
                      <a:pPr marL="0" marR="0" algn="ctr">
                        <a:lnSpc>
                          <a:spcPct val="115000"/>
                        </a:lnSpc>
                        <a:spcAft>
                          <a:spcPts val="800"/>
                        </a:spcAft>
                        <a:buNone/>
                      </a:pPr>
                      <a:r>
                        <a:rPr lang="en-US" sz="1800" kern="100" dirty="0">
                          <a:effectLst/>
                          <a:latin typeface="Arial" panose="020B0604020202020204" pitchFamily="34" charset="0"/>
                          <a:ea typeface="Aptos" panose="020B0004020202020204" pitchFamily="34" charset="0"/>
                          <a:cs typeface="Arial" panose="020B0604020202020204" pitchFamily="34" charset="0"/>
                        </a:rPr>
                        <a:t>Case Status</a:t>
                      </a:r>
                    </a:p>
                  </a:txBody>
                  <a:tcPr marL="68580" marR="68580" marT="0" marB="0"/>
                </a:tc>
                <a:extLst>
                  <a:ext uri="{0D108BD9-81ED-4DB2-BD59-A6C34878D82A}">
                    <a16:rowId xmlns:a16="http://schemas.microsoft.com/office/drawing/2014/main" val="1420932229"/>
                  </a:ext>
                </a:extLst>
              </a:tr>
              <a:tr h="310273">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1</a:t>
                      </a:r>
                      <a:r>
                        <a:rPr lang="en-US" sz="1400" b="0" kern="100" baseline="30000" dirty="0">
                          <a:effectLst/>
                          <a:latin typeface="Arial" panose="020B0604020202020204" pitchFamily="34" charset="0"/>
                          <a:cs typeface="Arial" panose="020B0604020202020204" pitchFamily="34" charset="0"/>
                        </a:rPr>
                        <a:t>st</a:t>
                      </a:r>
                      <a:r>
                        <a:rPr lang="en-US" sz="1400" b="0" kern="100" dirty="0">
                          <a:effectLst/>
                          <a:latin typeface="Arial" panose="020B0604020202020204" pitchFamily="34" charset="0"/>
                          <a:cs typeface="Arial" panose="020B0604020202020204" pitchFamily="34" charset="0"/>
                        </a:rPr>
                        <a:t>, 2</a:t>
                      </a:r>
                      <a:r>
                        <a:rPr lang="en-US" sz="1400" b="0" kern="100" baseline="30000" dirty="0">
                          <a:effectLst/>
                          <a:latin typeface="Arial" panose="020B0604020202020204" pitchFamily="34" charset="0"/>
                          <a:cs typeface="Arial" panose="020B0604020202020204" pitchFamily="34" charset="0"/>
                        </a:rPr>
                        <a:t>nd</a:t>
                      </a:r>
                      <a:r>
                        <a:rPr lang="en-US" sz="1400" b="0" kern="100" dirty="0">
                          <a:effectLst/>
                          <a:latin typeface="Arial" panose="020B0604020202020204" pitchFamily="34" charset="0"/>
                          <a:cs typeface="Arial" panose="020B0604020202020204" pitchFamily="34" charset="0"/>
                        </a:rPr>
                        <a:t>, or 3</a:t>
                      </a:r>
                      <a:r>
                        <a:rPr lang="en-US" sz="1400" b="0" kern="100" baseline="30000" dirty="0">
                          <a:effectLst/>
                          <a:latin typeface="Arial" panose="020B0604020202020204" pitchFamily="34" charset="0"/>
                          <a:cs typeface="Arial" panose="020B0604020202020204" pitchFamily="34" charset="0"/>
                        </a:rPr>
                        <a:t>rd</a:t>
                      </a:r>
                      <a:r>
                        <a:rPr lang="en-US" sz="1400" b="0" kern="100" dirty="0">
                          <a:effectLst/>
                          <a:latin typeface="Arial" panose="020B0604020202020204" pitchFamily="34" charset="0"/>
                          <a:cs typeface="Arial" panose="020B0604020202020204" pitchFamily="34" charset="0"/>
                        </a:rPr>
                        <a:t> Outreach to Student</a:t>
                      </a:r>
                      <a:endParaRPr lang="en-US" sz="12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419413072"/>
                  </a:ext>
                </a:extLst>
              </a:tr>
              <a:tr h="310273">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In Contact with Student</a:t>
                      </a:r>
                      <a:endParaRPr lang="en-US" sz="12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324776923"/>
                  </a:ext>
                </a:extLst>
              </a:tr>
              <a:tr h="310273">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Student Meeting Scheduled</a:t>
                      </a:r>
                      <a:endParaRPr lang="en-US" sz="12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60665322"/>
                  </a:ext>
                </a:extLst>
              </a:tr>
              <a:tr h="310273">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Updated Case Assignee(s)</a:t>
                      </a:r>
                      <a:endParaRPr lang="en-US" sz="12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509105639"/>
                  </a:ext>
                </a:extLst>
              </a:tr>
              <a:tr h="310273">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Extending Beyond 10 Days</a:t>
                      </a:r>
                      <a:endParaRPr lang="en-US" sz="12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40806952"/>
                  </a:ext>
                </a:extLst>
              </a:tr>
              <a:tr h="310273">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Closed</a:t>
                      </a:r>
                      <a:endParaRPr lang="en-US" sz="12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154130460"/>
                  </a:ext>
                </a:extLst>
              </a:tr>
            </a:tbl>
          </a:graphicData>
        </a:graphic>
      </p:graphicFrame>
      <p:sp>
        <p:nvSpPr>
          <p:cNvPr id="5" name="Text Placeholder 4">
            <a:extLst>
              <a:ext uri="{FF2B5EF4-FFF2-40B4-BE49-F238E27FC236}">
                <a16:creationId xmlns:a16="http://schemas.microsoft.com/office/drawing/2014/main" id="{6F2039F1-ED9A-7836-853F-43A96659A5E6}"/>
              </a:ext>
            </a:extLst>
          </p:cNvPr>
          <p:cNvSpPr>
            <a:spLocks noGrp="1"/>
          </p:cNvSpPr>
          <p:nvPr>
            <p:ph type="body" sz="quarter" idx="17"/>
          </p:nvPr>
        </p:nvSpPr>
        <p:spPr/>
        <p:txBody>
          <a:bodyPr/>
          <a:lstStyle/>
          <a:p>
            <a:r>
              <a:rPr lang="en-US" dirty="0"/>
              <a:t>Updated and more detailed </a:t>
            </a:r>
            <a:r>
              <a:rPr lang="en-US" b="1" dirty="0"/>
              <a:t>Case Closure Reasons</a:t>
            </a:r>
            <a:r>
              <a:rPr lang="en-US" dirty="0"/>
              <a:t> to better track case outcomes</a:t>
            </a:r>
          </a:p>
        </p:txBody>
      </p:sp>
      <p:graphicFrame>
        <p:nvGraphicFramePr>
          <p:cNvPr id="8" name="Table 7">
            <a:extLst>
              <a:ext uri="{FF2B5EF4-FFF2-40B4-BE49-F238E27FC236}">
                <a16:creationId xmlns:a16="http://schemas.microsoft.com/office/drawing/2014/main" id="{D701D062-EBA5-929B-644B-CDA088E05B13}"/>
              </a:ext>
            </a:extLst>
          </p:cNvPr>
          <p:cNvGraphicFramePr>
            <a:graphicFrameLocks noGrp="1"/>
          </p:cNvGraphicFramePr>
          <p:nvPr>
            <p:extLst>
              <p:ext uri="{D42A27DB-BD31-4B8C-83A1-F6EECF244321}">
                <p14:modId xmlns:p14="http://schemas.microsoft.com/office/powerpoint/2010/main" val="1422085438"/>
              </p:ext>
            </p:extLst>
          </p:nvPr>
        </p:nvGraphicFramePr>
        <p:xfrm>
          <a:off x="6751192" y="3004234"/>
          <a:ext cx="4995390" cy="2185517"/>
        </p:xfrm>
        <a:graphic>
          <a:graphicData uri="http://schemas.openxmlformats.org/drawingml/2006/table">
            <a:tbl>
              <a:tblPr firstRow="1" firstCol="1" bandRow="1">
                <a:tableStyleId>{BC89EF96-8CEA-46FF-86C4-4CE0E7609802}</a:tableStyleId>
              </a:tblPr>
              <a:tblGrid>
                <a:gridCol w="4995390">
                  <a:extLst>
                    <a:ext uri="{9D8B030D-6E8A-4147-A177-3AD203B41FA5}">
                      <a16:colId xmlns:a16="http://schemas.microsoft.com/office/drawing/2014/main" val="3907631205"/>
                    </a:ext>
                  </a:extLst>
                </a:gridCol>
              </a:tblGrid>
              <a:tr h="372181">
                <a:tc>
                  <a:txBody>
                    <a:bodyPr/>
                    <a:lstStyle/>
                    <a:p>
                      <a:pPr marL="0" marR="0" algn="ctr">
                        <a:lnSpc>
                          <a:spcPct val="115000"/>
                        </a:lnSpc>
                        <a:spcAft>
                          <a:spcPts val="800"/>
                        </a:spcAft>
                        <a:buNone/>
                      </a:pPr>
                      <a:r>
                        <a:rPr lang="en-US" sz="1800" kern="100" dirty="0">
                          <a:effectLst/>
                          <a:latin typeface="Arial" panose="020B0604020202020204" pitchFamily="34" charset="0"/>
                          <a:cs typeface="Arial" panose="020B0604020202020204" pitchFamily="34" charset="0"/>
                        </a:rPr>
                        <a:t>Case Outcomes</a:t>
                      </a:r>
                      <a:endParaRPr lang="en-US" sz="16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22543971"/>
                  </a:ext>
                </a:extLst>
              </a:tr>
              <a:tr h="594763">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No Follow Up Necessary/Resolved Without Additional Intervention</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926463035"/>
                  </a:ext>
                </a:extLst>
              </a:tr>
              <a:tr h="289561">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Referred to Other Office</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91724739"/>
                  </a:ext>
                </a:extLst>
              </a:tr>
              <a:tr h="289561">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No Sustained Engagement, Provided Intervention Resources</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095283336"/>
                  </a:ext>
                </a:extLst>
              </a:tr>
              <a:tr h="349890">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Engaged with Student, Discussed Intervention Resources</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36770809"/>
                  </a:ext>
                </a:extLst>
              </a:tr>
              <a:tr h="289561">
                <a:tc>
                  <a:txBody>
                    <a:bodyPr/>
                    <a:lstStyle/>
                    <a:p>
                      <a:pPr marL="0" marR="0">
                        <a:lnSpc>
                          <a:spcPct val="115000"/>
                        </a:lnSpc>
                        <a:spcAft>
                          <a:spcPts val="800"/>
                        </a:spcAft>
                        <a:buNone/>
                      </a:pPr>
                      <a:r>
                        <a:rPr lang="en-US" sz="1400" b="0" kern="100" dirty="0">
                          <a:effectLst/>
                          <a:latin typeface="Arial" panose="020B0604020202020204" pitchFamily="34" charset="0"/>
                          <a:cs typeface="Arial" panose="020B0604020202020204" pitchFamily="34" charset="0"/>
                        </a:rPr>
                        <a:t>Student Did Not Respond to Outreach</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268890699"/>
                  </a:ext>
                </a:extLst>
              </a:tr>
            </a:tbl>
          </a:graphicData>
        </a:graphic>
      </p:graphicFrame>
      <p:sp>
        <p:nvSpPr>
          <p:cNvPr id="6" name="Slide Number Placeholder 5">
            <a:extLst>
              <a:ext uri="{FF2B5EF4-FFF2-40B4-BE49-F238E27FC236}">
                <a16:creationId xmlns:a16="http://schemas.microsoft.com/office/drawing/2014/main" id="{A41C6BC2-1542-0FA9-D64A-0045FAAE95CE}"/>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13</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1191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368D0-1CE4-93BB-047A-E62EFB05CB1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548A4CA-0D90-4113-239B-6DDA34A31FEF}"/>
              </a:ext>
            </a:extLst>
          </p:cNvPr>
          <p:cNvSpPr>
            <a:spLocks noGrp="1"/>
          </p:cNvSpPr>
          <p:nvPr>
            <p:ph type="title" idx="4294967295"/>
          </p:nvPr>
        </p:nvSpPr>
        <p:spPr>
          <a:xfrm>
            <a:off x="855663" y="1309688"/>
            <a:ext cx="10059987" cy="130651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54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Reminders:</a:t>
            </a:r>
            <a:br>
              <a:rPr kumimoji="0" lang="en-US" sz="16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br>
            <a:r>
              <a:rPr kumimoji="0" lang="en-US" sz="36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Data in Pathways and Tools for Advising	</a:t>
            </a:r>
            <a:endParaRPr kumimoji="0" lang="en-US" sz="16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4DD07DC6-3CBC-94E4-152D-BFC273860688}"/>
              </a:ext>
            </a:extLst>
          </p:cNvPr>
          <p:cNvSpPr>
            <a:spLocks noGrp="1"/>
          </p:cNvSpPr>
          <p:nvPr>
            <p:ph type="body" sz="quarter" idx="11"/>
          </p:nvPr>
        </p:nvSpPr>
        <p:spPr/>
        <p:txBody>
          <a:bodyPr>
            <a:normAutofit fontScale="92500" lnSpcReduction="20000"/>
          </a:bodyPr>
          <a:lstStyle/>
          <a:p>
            <a:r>
              <a:rPr lang="en-US" dirty="0"/>
              <a:t>Data in Pathways: Including Categories and Tags</a:t>
            </a:r>
            <a:br>
              <a:rPr lang="en-US" dirty="0"/>
            </a:br>
            <a:br>
              <a:rPr lang="en-US" dirty="0"/>
            </a:br>
            <a:r>
              <a:rPr lang="en-US" dirty="0"/>
              <a:t>Pathways Reports</a:t>
            </a:r>
            <a:br>
              <a:rPr lang="en-US" dirty="0"/>
            </a:br>
            <a:br>
              <a:rPr lang="en-US" dirty="0"/>
            </a:br>
            <a:r>
              <a:rPr lang="en-US" dirty="0"/>
              <a:t>Differentiated Support</a:t>
            </a:r>
            <a:br>
              <a:rPr lang="en-US" dirty="0"/>
            </a:br>
            <a:br>
              <a:rPr lang="en-US" dirty="0"/>
            </a:br>
            <a:r>
              <a:rPr lang="en-US" dirty="0"/>
              <a:t>Student To-Dos and Staff Tasks</a:t>
            </a:r>
            <a:br>
              <a:rPr lang="en-US" dirty="0"/>
            </a:br>
            <a:br>
              <a:rPr lang="en-US" dirty="0"/>
            </a:br>
            <a:r>
              <a:rPr lang="en-US" dirty="0"/>
              <a:t>Student Checklist Tab</a:t>
            </a:r>
            <a:br>
              <a:rPr lang="en-US" dirty="0"/>
            </a:br>
            <a:br>
              <a:rPr lang="en-US" dirty="0"/>
            </a:br>
            <a:r>
              <a:rPr lang="en-US" dirty="0"/>
              <a:t>FERPA Reminder</a:t>
            </a:r>
            <a:br>
              <a:rPr lang="en-US" dirty="0"/>
            </a:br>
            <a:endParaRPr lang="en-US" dirty="0"/>
          </a:p>
          <a:p>
            <a:endParaRPr lang="en-US" dirty="0"/>
          </a:p>
        </p:txBody>
      </p:sp>
    </p:spTree>
    <p:extLst>
      <p:ext uri="{BB962C8B-B14F-4D97-AF65-F5344CB8AC3E}">
        <p14:creationId xmlns:p14="http://schemas.microsoft.com/office/powerpoint/2010/main" val="2465850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140D8-1ACA-40B1-978E-B46A04BBAF1D}"/>
              </a:ext>
            </a:extLst>
          </p:cNvPr>
          <p:cNvSpPr>
            <a:spLocks noGrp="1"/>
          </p:cNvSpPr>
          <p:nvPr>
            <p:ph type="title" idx="4294967295"/>
          </p:nvPr>
        </p:nvSpPr>
        <p:spPr>
          <a:xfrm>
            <a:off x="992188" y="48641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ea typeface="+mn-ea"/>
              </a:rPr>
              <a:t>Pathways Platform User-Created Data</a:t>
            </a:r>
          </a:p>
        </p:txBody>
      </p:sp>
      <p:sp>
        <p:nvSpPr>
          <p:cNvPr id="15" name="Text Placeholder 3">
            <a:extLst>
              <a:ext uri="{FF2B5EF4-FFF2-40B4-BE49-F238E27FC236}">
                <a16:creationId xmlns:a16="http://schemas.microsoft.com/office/drawing/2014/main" id="{F16630B6-F8A0-1176-5474-ECCB856363A2}"/>
              </a:ext>
            </a:extLst>
          </p:cNvPr>
          <p:cNvSpPr>
            <a:spLocks noGrp="1"/>
          </p:cNvSpPr>
          <p:nvPr>
            <p:ph type="body" sz="quarter" idx="10"/>
          </p:nvPr>
        </p:nvSpPr>
        <p:spPr>
          <a:xfrm>
            <a:off x="992443" y="1705523"/>
            <a:ext cx="10971571" cy="714726"/>
          </a:xfrm>
          <a:solidFill>
            <a:schemeClr val="bg1"/>
          </a:solidFill>
        </p:spPr>
        <p:txBody>
          <a:bodyPr>
            <a:normAutofit lnSpcReduction="10000"/>
          </a:bodyPr>
          <a:lstStyle/>
          <a:p>
            <a:r>
              <a:rPr lang="en-US" dirty="0"/>
              <a:t>Data is also created by university staff and faculty via the daily use of Pathways </a:t>
            </a:r>
          </a:p>
        </p:txBody>
      </p:sp>
      <p:sp>
        <p:nvSpPr>
          <p:cNvPr id="10" name="Text Placeholder 9">
            <a:extLst>
              <a:ext uri="{FF2B5EF4-FFF2-40B4-BE49-F238E27FC236}">
                <a16:creationId xmlns:a16="http://schemas.microsoft.com/office/drawing/2014/main" id="{1433C570-A75B-EA00-68F1-99FA060A0861}"/>
              </a:ext>
            </a:extLst>
          </p:cNvPr>
          <p:cNvSpPr>
            <a:spLocks noGrp="1"/>
          </p:cNvSpPr>
          <p:nvPr>
            <p:ph type="body" sz="quarter" idx="24"/>
          </p:nvPr>
        </p:nvSpPr>
        <p:spPr>
          <a:xfrm>
            <a:off x="992026" y="2441304"/>
            <a:ext cx="2528249" cy="498538"/>
          </a:xfrm>
        </p:spPr>
        <p:txBody>
          <a:bodyPr/>
          <a:lstStyle/>
          <a:p>
            <a:pPr algn="ctr"/>
            <a:r>
              <a:rPr lang="en-US" sz="2400" dirty="0"/>
              <a:t>Notes Reasons</a:t>
            </a:r>
            <a:endParaRPr lang="en-US" sz="1400" dirty="0"/>
          </a:p>
        </p:txBody>
      </p:sp>
      <p:pic>
        <p:nvPicPr>
          <p:cNvPr id="20" name="Picture 19">
            <a:extLst>
              <a:ext uri="{FF2B5EF4-FFF2-40B4-BE49-F238E27FC236}">
                <a16:creationId xmlns:a16="http://schemas.microsoft.com/office/drawing/2014/main" id="{E2B2CBF3-22AF-A5A2-1D7E-4E3CA23241B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5445" t="29998" r="24863" b="33168"/>
          <a:stretch>
            <a:fillRect/>
          </a:stretch>
        </p:blipFill>
        <p:spPr bwMode="auto">
          <a:xfrm>
            <a:off x="1287347" y="2981635"/>
            <a:ext cx="1828800" cy="1355090"/>
          </a:xfrm>
          <a:prstGeom prst="rect">
            <a:avLst/>
          </a:prstGeom>
          <a:noFill/>
          <a:ln>
            <a:noFill/>
          </a:ln>
          <a:extLst>
            <a:ext uri="{53640926-AAD7-44D8-BBD7-CCE9431645EC}">
              <a14:shadowObscured xmlns:a14="http://schemas.microsoft.com/office/drawing/2010/main"/>
            </a:ext>
          </a:extLst>
        </p:spPr>
      </p:pic>
      <p:sp>
        <p:nvSpPr>
          <p:cNvPr id="11" name="Text Placeholder 10">
            <a:extLst>
              <a:ext uri="{FF2B5EF4-FFF2-40B4-BE49-F238E27FC236}">
                <a16:creationId xmlns:a16="http://schemas.microsoft.com/office/drawing/2014/main" id="{B0DCB158-F891-8625-6F14-9655C86D4E40}"/>
              </a:ext>
            </a:extLst>
          </p:cNvPr>
          <p:cNvSpPr>
            <a:spLocks noGrp="1"/>
          </p:cNvSpPr>
          <p:nvPr>
            <p:ph type="body" sz="quarter" idx="25"/>
          </p:nvPr>
        </p:nvSpPr>
        <p:spPr>
          <a:xfrm>
            <a:off x="3735029" y="2435720"/>
            <a:ext cx="2528249" cy="858198"/>
          </a:xfrm>
        </p:spPr>
        <p:txBody>
          <a:bodyPr/>
          <a:lstStyle/>
          <a:p>
            <a:pPr algn="ctr"/>
            <a:r>
              <a:rPr lang="en-US" sz="2400" dirty="0"/>
              <a:t>Appointments &amp; Appointment Summaries</a:t>
            </a:r>
          </a:p>
        </p:txBody>
      </p:sp>
      <p:pic>
        <p:nvPicPr>
          <p:cNvPr id="21" name="Picture 20">
            <a:extLst>
              <a:ext uri="{FF2B5EF4-FFF2-40B4-BE49-F238E27FC236}">
                <a16:creationId xmlns:a16="http://schemas.microsoft.com/office/drawing/2014/main" id="{528800B1-F2A8-6448-0F25-3F488C09776E}"/>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1830" t="20357" r="22318" b="26336"/>
          <a:stretch>
            <a:fillRect/>
          </a:stretch>
        </p:blipFill>
        <p:spPr bwMode="auto">
          <a:xfrm>
            <a:off x="4138022" y="3564083"/>
            <a:ext cx="1653503" cy="1577717"/>
          </a:xfrm>
          <a:prstGeom prst="rect">
            <a:avLst/>
          </a:prstGeom>
          <a:noFill/>
          <a:ln>
            <a:noFill/>
          </a:ln>
          <a:extLst>
            <a:ext uri="{53640926-AAD7-44D8-BBD7-CCE9431645EC}">
              <a14:shadowObscured xmlns:a14="http://schemas.microsoft.com/office/drawing/2010/main"/>
            </a:ext>
          </a:extLst>
        </p:spPr>
      </p:pic>
      <p:sp>
        <p:nvSpPr>
          <p:cNvPr id="8" name="Text Placeholder 7">
            <a:extLst>
              <a:ext uri="{FF2B5EF4-FFF2-40B4-BE49-F238E27FC236}">
                <a16:creationId xmlns:a16="http://schemas.microsoft.com/office/drawing/2014/main" id="{578D25CC-F1D0-F2B8-0405-597792459B84}"/>
              </a:ext>
            </a:extLst>
          </p:cNvPr>
          <p:cNvSpPr>
            <a:spLocks noGrp="1"/>
          </p:cNvSpPr>
          <p:nvPr>
            <p:ph type="body" sz="quarter" idx="22"/>
          </p:nvPr>
        </p:nvSpPr>
        <p:spPr>
          <a:xfrm>
            <a:off x="6478229" y="2435720"/>
            <a:ext cx="2528249" cy="880402"/>
          </a:xfrm>
        </p:spPr>
        <p:txBody>
          <a:bodyPr/>
          <a:lstStyle/>
          <a:p>
            <a:pPr algn="ctr"/>
            <a:r>
              <a:rPr lang="en-US" sz="2400" dirty="0"/>
              <a:t>Progress Reports </a:t>
            </a:r>
          </a:p>
        </p:txBody>
      </p:sp>
      <p:pic>
        <p:nvPicPr>
          <p:cNvPr id="22" name="Picture 21">
            <a:extLst>
              <a:ext uri="{FF2B5EF4-FFF2-40B4-BE49-F238E27FC236}">
                <a16:creationId xmlns:a16="http://schemas.microsoft.com/office/drawing/2014/main" id="{AFDE146E-F87B-B7A8-F349-6011C509BA55}"/>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l="29329" t="25445" r="29954" b="30087"/>
          <a:stretch>
            <a:fillRect/>
          </a:stretch>
        </p:blipFill>
        <p:spPr bwMode="auto">
          <a:xfrm>
            <a:off x="7029464" y="3293918"/>
            <a:ext cx="1425777" cy="1557753"/>
          </a:xfrm>
          <a:prstGeom prst="rect">
            <a:avLst/>
          </a:prstGeom>
          <a:noFill/>
          <a:ln>
            <a:noFill/>
          </a:ln>
          <a:extLst>
            <a:ext uri="{53640926-AAD7-44D8-BBD7-CCE9431645EC}">
              <a14:shadowObscured xmlns:a14="http://schemas.microsoft.com/office/drawing/2010/main"/>
            </a:ext>
          </a:extLst>
        </p:spPr>
      </p:pic>
      <p:sp>
        <p:nvSpPr>
          <p:cNvPr id="9" name="Text Placeholder 8">
            <a:extLst>
              <a:ext uri="{FF2B5EF4-FFF2-40B4-BE49-F238E27FC236}">
                <a16:creationId xmlns:a16="http://schemas.microsoft.com/office/drawing/2014/main" id="{750F9B46-B361-482C-A2C2-148AD95D0451}"/>
              </a:ext>
            </a:extLst>
          </p:cNvPr>
          <p:cNvSpPr>
            <a:spLocks noGrp="1"/>
          </p:cNvSpPr>
          <p:nvPr>
            <p:ph type="body" sz="quarter" idx="23"/>
          </p:nvPr>
        </p:nvSpPr>
        <p:spPr>
          <a:xfrm>
            <a:off x="9338784" y="2420249"/>
            <a:ext cx="2528249" cy="498537"/>
          </a:xfrm>
        </p:spPr>
        <p:txBody>
          <a:bodyPr/>
          <a:lstStyle/>
          <a:p>
            <a:pPr algn="ctr"/>
            <a:r>
              <a:rPr lang="en-US" sz="2400" dirty="0"/>
              <a:t>Referrals &amp; Case</a:t>
            </a:r>
          </a:p>
        </p:txBody>
      </p:sp>
      <p:pic>
        <p:nvPicPr>
          <p:cNvPr id="25" name="Picture 24">
            <a:extLst>
              <a:ext uri="{FF2B5EF4-FFF2-40B4-BE49-F238E27FC236}">
                <a16:creationId xmlns:a16="http://schemas.microsoft.com/office/drawing/2014/main" id="{D52544DE-47A8-B3EE-19C1-539690B4D2C6}"/>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l="15722" t="22246" r="19785" b="28877"/>
          <a:stretch>
            <a:fillRect/>
          </a:stretch>
        </p:blipFill>
        <p:spPr bwMode="auto">
          <a:xfrm>
            <a:off x="9693180" y="2981635"/>
            <a:ext cx="1828799" cy="1385569"/>
          </a:xfrm>
          <a:prstGeom prst="rect">
            <a:avLst/>
          </a:prstGeom>
          <a:noFill/>
          <a:ln>
            <a:noFill/>
          </a:ln>
          <a:extLst>
            <a:ext uri="{53640926-AAD7-44D8-BBD7-CCE9431645EC}">
              <a14:shadowObscured xmlns:a14="http://schemas.microsoft.com/office/drawing/2010/main"/>
            </a:ext>
          </a:extLst>
        </p:spPr>
      </p:pic>
      <p:sp>
        <p:nvSpPr>
          <p:cNvPr id="4" name="Text Placeholder 3">
            <a:extLst>
              <a:ext uri="{FF2B5EF4-FFF2-40B4-BE49-F238E27FC236}">
                <a16:creationId xmlns:a16="http://schemas.microsoft.com/office/drawing/2014/main" id="{F4083302-0365-47CB-499F-0269E210410E}"/>
              </a:ext>
            </a:extLst>
          </p:cNvPr>
          <p:cNvSpPr txBox="1">
            <a:spLocks/>
          </p:cNvSpPr>
          <p:nvPr/>
        </p:nvSpPr>
        <p:spPr>
          <a:xfrm>
            <a:off x="992444" y="5711414"/>
            <a:ext cx="8488908" cy="714726"/>
          </a:xfrm>
          <a:prstGeom prst="rect">
            <a:avLst/>
          </a:prstGeom>
          <a:noFill/>
        </p:spPr>
        <p:txBody>
          <a:bodyPr vert="horz" lIns="0" tIns="45720" rIns="0" bIns="45720" rtlCol="0">
            <a:normAutofit lnSpcReduction="10000"/>
          </a:bodyPr>
          <a:lstStyle>
            <a:lvl1pPr marL="457200" indent="-457200" algn="l" defTabSz="914400" rtl="0" eaLnBrk="1" latinLnBrk="0" hangingPunct="1">
              <a:lnSpc>
                <a:spcPct val="90000"/>
              </a:lnSpc>
              <a:spcBef>
                <a:spcPts val="10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ptos" panose="020B0604020202020204" pitchFamily="34" charset="0"/>
                <a:ea typeface="+mn-ea"/>
                <a:cs typeface="Aptos"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5pPr>
            <a:lvl6pPr marL="25146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Platform users can also add </a:t>
            </a:r>
            <a:r>
              <a:rPr lang="en-US" b="1" dirty="0">
                <a:solidFill>
                  <a:schemeClr val="accent1"/>
                </a:solidFill>
                <a:latin typeface="Arial" panose="020B0604020202020204" pitchFamily="34" charset="0"/>
                <a:cs typeface="Arial" panose="020B0604020202020204" pitchFamily="34" charset="0"/>
              </a:rPr>
              <a:t>Tags</a:t>
            </a:r>
            <a:r>
              <a:rPr lang="en-US" dirty="0">
                <a:latin typeface="Arial" panose="020B0604020202020204" pitchFamily="34" charset="0"/>
                <a:cs typeface="Arial" panose="020B0604020202020204" pitchFamily="34" charset="0"/>
              </a:rPr>
              <a:t> to students which become useful filters in searches and reports </a:t>
            </a:r>
          </a:p>
        </p:txBody>
      </p:sp>
      <p:sp>
        <p:nvSpPr>
          <p:cNvPr id="3" name="Text Placeholder 2">
            <a:extLst>
              <a:ext uri="{FF2B5EF4-FFF2-40B4-BE49-F238E27FC236}">
                <a16:creationId xmlns:a16="http://schemas.microsoft.com/office/drawing/2014/main" id="{0454C8E3-DD06-C049-AFEA-897ACF71CEE5}"/>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i="1" dirty="0"/>
          </a:p>
        </p:txBody>
      </p:sp>
      <p:sp>
        <p:nvSpPr>
          <p:cNvPr id="12" name="Slide Number Placeholder 11">
            <a:extLst>
              <a:ext uri="{FF2B5EF4-FFF2-40B4-BE49-F238E27FC236}">
                <a16:creationId xmlns:a16="http://schemas.microsoft.com/office/drawing/2014/main" id="{F97B785D-448D-A9D0-C8A7-5D144D2CAADA}"/>
              </a:ext>
            </a:extLst>
          </p:cNvPr>
          <p:cNvSpPr>
            <a:spLocks noGrp="1"/>
          </p:cNvSpPr>
          <p:nvPr>
            <p:ph type="sldNum" sz="quarter" idx="4"/>
          </p:nvPr>
        </p:nvSpPr>
        <p:spPr/>
        <p:txBody>
          <a:bodyPr/>
          <a:lstStyle/>
          <a:p>
            <a:r>
              <a:rPr lang="en-US" b="1" dirty="0">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15</a:t>
            </a:fld>
            <a:endParaRPr lang="en-US" b="1" dirty="0">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456000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011D54C-72B4-FF8B-CD65-2DD0F62A0C3B}"/>
              </a:ext>
            </a:extLst>
          </p:cNvPr>
          <p:cNvSpPr>
            <a:spLocks noGrp="1"/>
          </p:cNvSpPr>
          <p:nvPr>
            <p:ph type="title" idx="4294967295"/>
          </p:nvPr>
        </p:nvSpPr>
        <p:spPr>
          <a:xfrm>
            <a:off x="992188" y="476250"/>
            <a:ext cx="62118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Category and Tag Data</a:t>
            </a:r>
          </a:p>
        </p:txBody>
      </p:sp>
      <p:sp>
        <p:nvSpPr>
          <p:cNvPr id="7" name="Text Placeholder 6">
            <a:extLst>
              <a:ext uri="{FF2B5EF4-FFF2-40B4-BE49-F238E27FC236}">
                <a16:creationId xmlns:a16="http://schemas.microsoft.com/office/drawing/2014/main" id="{412FFCEB-01A3-3EEA-86DF-B2587742EE03}"/>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6" name="Text Placeholder 5">
            <a:extLst>
              <a:ext uri="{FF2B5EF4-FFF2-40B4-BE49-F238E27FC236}">
                <a16:creationId xmlns:a16="http://schemas.microsoft.com/office/drawing/2014/main" id="{3C24163E-834B-7B68-237A-CB55597DD820}"/>
              </a:ext>
            </a:extLst>
          </p:cNvPr>
          <p:cNvSpPr>
            <a:spLocks noGrp="1"/>
          </p:cNvSpPr>
          <p:nvPr>
            <p:ph type="body" sz="quarter" idx="10"/>
          </p:nvPr>
        </p:nvSpPr>
        <p:spPr>
          <a:xfrm>
            <a:off x="441927" y="1668250"/>
            <a:ext cx="6761512" cy="1000206"/>
          </a:xfrm>
        </p:spPr>
        <p:txBody>
          <a:bodyPr/>
          <a:lstStyle/>
          <a:p>
            <a:r>
              <a:rPr lang="en-US" dirty="0"/>
              <a:t>Categories – SIS datapoints (right image)</a:t>
            </a:r>
          </a:p>
          <a:p>
            <a:r>
              <a:rPr lang="en-US" dirty="0"/>
              <a:t>Tags – User noted datapoints (below image)</a:t>
            </a:r>
          </a:p>
        </p:txBody>
      </p:sp>
      <p:pic>
        <p:nvPicPr>
          <p:cNvPr id="5" name="Picture 4" descr="Spreadsheet-style reference table lists Pathways tags, definitions, timing for adding and ending tags, notes, and scheduled reports across campuses. Yellow header row and alternating gray rows organize entries covering graduation, leave, return, dismissal, academic status, and external transfer guidance.&#10;">
            <a:extLst>
              <a:ext uri="{FF2B5EF4-FFF2-40B4-BE49-F238E27FC236}">
                <a16:creationId xmlns:a16="http://schemas.microsoft.com/office/drawing/2014/main" id="{32618E8F-8058-F5A9-F3FE-276B878ED1C3}"/>
              </a:ext>
            </a:extLst>
          </p:cNvPr>
          <p:cNvPicPr>
            <a:picLocks noChangeAspect="1"/>
          </p:cNvPicPr>
          <p:nvPr/>
        </p:nvPicPr>
        <p:blipFill>
          <a:blip r:embed="rId2"/>
          <a:srcRect r="43852"/>
          <a:stretch>
            <a:fillRect/>
          </a:stretch>
        </p:blipFill>
        <p:spPr>
          <a:xfrm>
            <a:off x="441927" y="2824479"/>
            <a:ext cx="6761513" cy="3485611"/>
          </a:xfrm>
          <a:prstGeom prst="rect">
            <a:avLst/>
          </a:prstGeom>
          <a:ln>
            <a:solidFill>
              <a:schemeClr val="tx1"/>
            </a:solidFill>
          </a:ln>
        </p:spPr>
      </p:pic>
      <p:pic>
        <p:nvPicPr>
          <p:cNvPr id="10" name="Picture 9" descr="Table listing category types and descriptions related to student information in a PeopleSoft system. Key categories include Campus, Career or Classification, Cohorts, Academic Standing, Enrollment Dates, Pronouns, Academic Progress, School Program, Sports, Student Characteristics, Services, and Veteran status, with detailed explanations for each.&#10;">
            <a:extLst>
              <a:ext uri="{FF2B5EF4-FFF2-40B4-BE49-F238E27FC236}">
                <a16:creationId xmlns:a16="http://schemas.microsoft.com/office/drawing/2014/main" id="{7B8B5BE1-EDB4-5698-9A84-E95003CF3DC8}"/>
              </a:ext>
            </a:extLst>
          </p:cNvPr>
          <p:cNvPicPr>
            <a:picLocks noChangeAspect="1"/>
          </p:cNvPicPr>
          <p:nvPr/>
        </p:nvPicPr>
        <p:blipFill>
          <a:blip r:embed="rId3"/>
          <a:stretch>
            <a:fillRect/>
          </a:stretch>
        </p:blipFill>
        <p:spPr>
          <a:xfrm>
            <a:off x="7395411" y="16268"/>
            <a:ext cx="4796589" cy="5808934"/>
          </a:xfrm>
          <a:prstGeom prst="rect">
            <a:avLst/>
          </a:prstGeom>
        </p:spPr>
      </p:pic>
      <p:sp>
        <p:nvSpPr>
          <p:cNvPr id="2" name="Slide Number Placeholder 5">
            <a:extLst>
              <a:ext uri="{FF2B5EF4-FFF2-40B4-BE49-F238E27FC236}">
                <a16:creationId xmlns:a16="http://schemas.microsoft.com/office/drawing/2014/main" id="{79241BB6-D881-F5E2-850D-CD076B2D8CB3}"/>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16</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4906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849AA3-86C1-113D-0B65-FFE3E2F85542}"/>
              </a:ext>
            </a:extLst>
          </p:cNvPr>
          <p:cNvSpPr>
            <a:spLocks noGrp="1"/>
          </p:cNvSpPr>
          <p:nvPr>
            <p:ph type="title" idx="4294967295"/>
          </p:nvPr>
        </p:nvSpPr>
        <p:spPr>
          <a:xfrm>
            <a:off x="992188" y="476250"/>
            <a:ext cx="5434012" cy="12636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Sample Reporting Schedule </a:t>
            </a:r>
          </a:p>
        </p:txBody>
      </p:sp>
      <p:sp>
        <p:nvSpPr>
          <p:cNvPr id="3" name="Text Placeholder 2">
            <a:extLst>
              <a:ext uri="{FF2B5EF4-FFF2-40B4-BE49-F238E27FC236}">
                <a16:creationId xmlns:a16="http://schemas.microsoft.com/office/drawing/2014/main" id="{440A846F-78AD-BEB5-ADB7-DC7CC7D69A6F}"/>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AE7D640E-25DE-A462-80D9-EA697200683A}"/>
              </a:ext>
            </a:extLst>
          </p:cNvPr>
          <p:cNvSpPr>
            <a:spLocks noGrp="1"/>
          </p:cNvSpPr>
          <p:nvPr>
            <p:ph type="body" sz="quarter" idx="10"/>
          </p:nvPr>
        </p:nvSpPr>
        <p:spPr>
          <a:xfrm>
            <a:off x="991699" y="2182118"/>
            <a:ext cx="5433532" cy="3815341"/>
          </a:xfrm>
        </p:spPr>
        <p:txBody>
          <a:bodyPr>
            <a:normAutofit fontScale="85000" lnSpcReduction="20000"/>
          </a:bodyPr>
          <a:lstStyle/>
          <a:p>
            <a:pPr marL="0" indent="0">
              <a:buNone/>
            </a:pPr>
            <a:r>
              <a:rPr lang="en-US" dirty="0"/>
              <a:t>Various reports are useful at different points in the semester </a:t>
            </a:r>
            <a:br>
              <a:rPr lang="en-US" dirty="0"/>
            </a:br>
            <a:endParaRPr lang="en-US" dirty="0"/>
          </a:p>
          <a:p>
            <a:pPr lvl="1"/>
            <a:r>
              <a:rPr lang="en-US" dirty="0"/>
              <a:t>Student Enrollments report is helpful for checking course schedules at the beginning and end of term</a:t>
            </a:r>
            <a:br>
              <a:rPr lang="en-US" dirty="0"/>
            </a:br>
            <a:endParaRPr lang="en-US" dirty="0"/>
          </a:p>
          <a:p>
            <a:pPr lvl="1"/>
            <a:r>
              <a:rPr lang="en-US" dirty="0"/>
              <a:t>Progress Reports report should be used during the EPR period</a:t>
            </a:r>
            <a:br>
              <a:rPr lang="en-US" dirty="0"/>
            </a:br>
            <a:endParaRPr lang="en-US" dirty="0"/>
          </a:p>
          <a:p>
            <a:pPr lvl="1"/>
            <a:r>
              <a:rPr lang="en-US" dirty="0"/>
              <a:t>Students report can be used at any point in the term in place of an advanced search and can be helpful to identify a list of students based on their enrollment status or other SIS data point such as those graduation application status</a:t>
            </a:r>
          </a:p>
        </p:txBody>
      </p:sp>
      <p:pic>
        <p:nvPicPr>
          <p:cNvPr id="8" name="Picture 7" descr="A gray-and-navy table titled “Sample reporting schedule” lists three columns: Timeframe, Report Type, and Purpose of Running Report. Rows span Weeks 1–16 and Finals Week, covering enrollment changes, dropped courses, progress reports, midterm grades, next-term status, schedule checks, and final grades.&#10;">
            <a:extLst>
              <a:ext uri="{FF2B5EF4-FFF2-40B4-BE49-F238E27FC236}">
                <a16:creationId xmlns:a16="http://schemas.microsoft.com/office/drawing/2014/main" id="{2D984332-3BCC-E27E-3F79-02359984AD84}"/>
              </a:ext>
            </a:extLst>
          </p:cNvPr>
          <p:cNvPicPr>
            <a:picLocks noChangeAspect="1"/>
          </p:cNvPicPr>
          <p:nvPr/>
        </p:nvPicPr>
        <p:blipFill>
          <a:blip r:embed="rId2"/>
          <a:stretch>
            <a:fillRect/>
          </a:stretch>
        </p:blipFill>
        <p:spPr>
          <a:xfrm>
            <a:off x="6758469" y="0"/>
            <a:ext cx="5433531" cy="5997460"/>
          </a:xfrm>
          <a:prstGeom prst="rect">
            <a:avLst/>
          </a:prstGeom>
          <a:ln>
            <a:solidFill>
              <a:schemeClr val="tx1"/>
            </a:solidFill>
          </a:ln>
        </p:spPr>
      </p:pic>
      <p:sp>
        <p:nvSpPr>
          <p:cNvPr id="6" name="Slide Number Placeholder 5">
            <a:extLst>
              <a:ext uri="{FF2B5EF4-FFF2-40B4-BE49-F238E27FC236}">
                <a16:creationId xmlns:a16="http://schemas.microsoft.com/office/drawing/2014/main" id="{9FB706D8-F1B6-C0AE-6135-DB7C5CC62279}"/>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17</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3982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E7F72-0B17-547E-EB52-FFFE9CDE10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01AC4CC-03DD-CB5C-3930-9646FFCC913F}"/>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Differentiated Support</a:t>
            </a:r>
          </a:p>
        </p:txBody>
      </p:sp>
      <p:sp>
        <p:nvSpPr>
          <p:cNvPr id="4" name="Text Placeholder 3">
            <a:extLst>
              <a:ext uri="{FF2B5EF4-FFF2-40B4-BE49-F238E27FC236}">
                <a16:creationId xmlns:a16="http://schemas.microsoft.com/office/drawing/2014/main" id="{21A4EBD5-217F-F387-4B41-D7298178F8A3}"/>
              </a:ext>
            </a:extLst>
          </p:cNvPr>
          <p:cNvSpPr>
            <a:spLocks noGrp="1"/>
          </p:cNvSpPr>
          <p:nvPr>
            <p:ph type="body" sz="quarter" idx="10"/>
          </p:nvPr>
        </p:nvSpPr>
        <p:spPr>
          <a:xfrm>
            <a:off x="991699" y="1668250"/>
            <a:ext cx="6722996" cy="4475098"/>
          </a:xfrm>
        </p:spPr>
        <p:txBody>
          <a:bodyPr>
            <a:normAutofit fontScale="92500" lnSpcReduction="10000"/>
          </a:bodyPr>
          <a:lstStyle/>
          <a:p>
            <a:r>
              <a:rPr lang="en-US" dirty="0"/>
              <a:t>Use the </a:t>
            </a:r>
            <a:r>
              <a:rPr lang="en-US" b="1" dirty="0">
                <a:solidFill>
                  <a:srgbClr val="003594"/>
                </a:solidFill>
              </a:rPr>
              <a:t>Actions</a:t>
            </a:r>
            <a:r>
              <a:rPr lang="en-US" dirty="0"/>
              <a:t> button across the platform to quickly take action - In many cases, the results in an advanced search or report provide an opportunity to conduct differentiated outreach.</a:t>
            </a:r>
            <a:br>
              <a:rPr lang="en-US" dirty="0"/>
            </a:br>
            <a:br>
              <a:rPr lang="en-US" dirty="0"/>
            </a:br>
            <a:endParaRPr lang="en-US" dirty="0"/>
          </a:p>
          <a:p>
            <a:pPr lvl="1"/>
            <a:r>
              <a:rPr lang="en-US" dirty="0"/>
              <a:t>Add them to a </a:t>
            </a:r>
            <a:r>
              <a:rPr lang="en-US" b="1" dirty="0">
                <a:solidFill>
                  <a:srgbClr val="003594"/>
                </a:solidFill>
              </a:rPr>
              <a:t>student list </a:t>
            </a:r>
            <a:r>
              <a:rPr lang="en-US" dirty="0"/>
              <a:t>that you can use across the platform </a:t>
            </a:r>
          </a:p>
          <a:p>
            <a:pPr lvl="1"/>
            <a:r>
              <a:rPr lang="en-US" b="1" dirty="0">
                <a:solidFill>
                  <a:schemeClr val="accent1"/>
                </a:solidFill>
              </a:rPr>
              <a:t>Schedule an appointment </a:t>
            </a:r>
            <a:r>
              <a:rPr lang="en-US" dirty="0"/>
              <a:t>with them Create/add the students to an </a:t>
            </a:r>
            <a:r>
              <a:rPr lang="en-US" b="1" dirty="0">
                <a:solidFill>
                  <a:srgbClr val="003594"/>
                </a:solidFill>
              </a:rPr>
              <a:t>appointment campaign</a:t>
            </a:r>
            <a:r>
              <a:rPr lang="en-US" dirty="0"/>
              <a:t> </a:t>
            </a:r>
          </a:p>
          <a:p>
            <a:pPr lvl="1"/>
            <a:r>
              <a:rPr lang="en-US" dirty="0"/>
              <a:t>Send them a </a:t>
            </a:r>
            <a:r>
              <a:rPr lang="en-US" b="1" dirty="0">
                <a:solidFill>
                  <a:srgbClr val="003594"/>
                </a:solidFill>
              </a:rPr>
              <a:t>message</a:t>
            </a:r>
            <a:r>
              <a:rPr lang="en-US" dirty="0"/>
              <a:t> </a:t>
            </a:r>
          </a:p>
          <a:p>
            <a:pPr lvl="1"/>
            <a:r>
              <a:rPr lang="en-US" dirty="0"/>
              <a:t>Issue a </a:t>
            </a:r>
            <a:r>
              <a:rPr lang="en-US" b="1" dirty="0">
                <a:solidFill>
                  <a:schemeClr val="accent1"/>
                </a:solidFill>
              </a:rPr>
              <a:t>referral</a:t>
            </a:r>
          </a:p>
          <a:p>
            <a:pPr lvl="1"/>
            <a:r>
              <a:rPr lang="en-US" dirty="0"/>
              <a:t>Add a </a:t>
            </a:r>
            <a:r>
              <a:rPr lang="en-US" b="1" dirty="0">
                <a:solidFill>
                  <a:srgbClr val="003594"/>
                </a:solidFill>
              </a:rPr>
              <a:t>to-do</a:t>
            </a:r>
            <a:r>
              <a:rPr lang="en-US" dirty="0"/>
              <a:t> or </a:t>
            </a:r>
            <a:r>
              <a:rPr lang="en-US" b="1" dirty="0">
                <a:solidFill>
                  <a:srgbClr val="003594"/>
                </a:solidFill>
              </a:rPr>
              <a:t>staff task</a:t>
            </a:r>
          </a:p>
          <a:p>
            <a:pPr marL="0" indent="0">
              <a:buNone/>
            </a:pPr>
            <a:endParaRPr lang="en-US" b="1" dirty="0">
              <a:solidFill>
                <a:srgbClr val="003594"/>
              </a:solidFill>
            </a:endParaRPr>
          </a:p>
        </p:txBody>
      </p:sp>
      <p:pic>
        <p:nvPicPr>
          <p:cNvPr id="8" name="Picture 7" descr="Dropdown menu screenshot displaying various action options related to student management. Options include sending messages, creating appointment summaries or campaigns, scheduling appointments, adding notes or referrals, managing student lists, adding to-do items, toggling column visibility, and exporting results.&#10;">
            <a:extLst>
              <a:ext uri="{FF2B5EF4-FFF2-40B4-BE49-F238E27FC236}">
                <a16:creationId xmlns:a16="http://schemas.microsoft.com/office/drawing/2014/main" id="{7E5853FB-4205-737F-CA69-DFDD1C4D6FF6}"/>
              </a:ext>
            </a:extLst>
          </p:cNvPr>
          <p:cNvPicPr>
            <a:picLocks noChangeAspect="1"/>
          </p:cNvPicPr>
          <p:nvPr/>
        </p:nvPicPr>
        <p:blipFill>
          <a:blip r:embed="rId2"/>
          <a:stretch>
            <a:fillRect/>
          </a:stretch>
        </p:blipFill>
        <p:spPr>
          <a:xfrm>
            <a:off x="8345010" y="0"/>
            <a:ext cx="3846990" cy="5220914"/>
          </a:xfrm>
          <a:prstGeom prst="rect">
            <a:avLst/>
          </a:prstGeom>
          <a:ln>
            <a:solidFill>
              <a:schemeClr val="tx1"/>
            </a:solidFill>
          </a:ln>
        </p:spPr>
      </p:pic>
      <p:sp>
        <p:nvSpPr>
          <p:cNvPr id="3" name="Text Placeholder 2">
            <a:extLst>
              <a:ext uri="{FF2B5EF4-FFF2-40B4-BE49-F238E27FC236}">
                <a16:creationId xmlns:a16="http://schemas.microsoft.com/office/drawing/2014/main" id="{3944DAD1-3DFF-A3C6-3EB3-737F70C5FCC9}"/>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i="1" dirty="0"/>
          </a:p>
        </p:txBody>
      </p:sp>
      <p:sp>
        <p:nvSpPr>
          <p:cNvPr id="5" name="Slide Number Placeholder 4">
            <a:extLst>
              <a:ext uri="{FF2B5EF4-FFF2-40B4-BE49-F238E27FC236}">
                <a16:creationId xmlns:a16="http://schemas.microsoft.com/office/drawing/2014/main" id="{A2D1C4A6-A7E0-05AF-F57C-748104281C99}"/>
              </a:ext>
            </a:extLst>
          </p:cNvPr>
          <p:cNvSpPr>
            <a:spLocks noGrp="1"/>
          </p:cNvSpPr>
          <p:nvPr>
            <p:ph type="sldNum" sz="quarter" idx="4"/>
          </p:nvPr>
        </p:nvSpPr>
        <p:spPr/>
        <p:txBody>
          <a:bodyPr/>
          <a:lstStyle/>
          <a:p>
            <a:r>
              <a:rPr lang="en-US" b="1" dirty="0">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18</a:t>
            </a:fld>
            <a:endParaRPr lang="en-US" b="1" dirty="0">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3970312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F1D87A-7381-8C67-3AE3-ADB0E028D053}"/>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Student To-Dos and Staff Tasks</a:t>
            </a:r>
          </a:p>
        </p:txBody>
      </p:sp>
      <p:sp>
        <p:nvSpPr>
          <p:cNvPr id="6" name="Text Placeholder 5">
            <a:extLst>
              <a:ext uri="{FF2B5EF4-FFF2-40B4-BE49-F238E27FC236}">
                <a16:creationId xmlns:a16="http://schemas.microsoft.com/office/drawing/2014/main" id="{35839F3D-0217-FB84-F6DF-1109DE08683F}"/>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A05AB2BE-0425-10C1-3356-BDCEFA67CD75}"/>
              </a:ext>
            </a:extLst>
          </p:cNvPr>
          <p:cNvSpPr>
            <a:spLocks noGrp="1"/>
          </p:cNvSpPr>
          <p:nvPr>
            <p:ph type="body" sz="quarter" idx="10"/>
          </p:nvPr>
        </p:nvSpPr>
        <p:spPr/>
        <p:txBody>
          <a:bodyPr>
            <a:normAutofit/>
          </a:bodyPr>
          <a:lstStyle/>
          <a:p>
            <a:pPr marL="0" indent="0">
              <a:buNone/>
            </a:pPr>
            <a:r>
              <a:rPr lang="en-US" b="1" dirty="0"/>
              <a:t>Student To-Dos</a:t>
            </a:r>
          </a:p>
          <a:p>
            <a:r>
              <a:rPr lang="en-US" sz="1600" b="1" dirty="0"/>
              <a:t>What:</a:t>
            </a:r>
            <a:r>
              <a:rPr lang="en-US" sz="1600" dirty="0"/>
              <a:t> To-Dos prompt a future action regarding a particular student. To-Dos can be used to track next steps or follow up on information shared by the student. If your institution has Navigate360 Student, these To-Dos can appear in the Student app. These are not the same as </a:t>
            </a:r>
            <a:r>
              <a:rPr lang="en-US" sz="1600" b="1" dirty="0"/>
              <a:t>Staff Tasks</a:t>
            </a:r>
            <a:r>
              <a:rPr lang="en-US" sz="1600" dirty="0"/>
              <a:t>.</a:t>
            </a:r>
          </a:p>
          <a:p>
            <a:pPr marL="0" indent="0">
              <a:buNone/>
            </a:pPr>
            <a:endParaRPr lang="en-US" dirty="0"/>
          </a:p>
        </p:txBody>
      </p:sp>
      <p:sp>
        <p:nvSpPr>
          <p:cNvPr id="7" name="Text Placeholder 6">
            <a:extLst>
              <a:ext uri="{FF2B5EF4-FFF2-40B4-BE49-F238E27FC236}">
                <a16:creationId xmlns:a16="http://schemas.microsoft.com/office/drawing/2014/main" id="{5FBA2D1E-41AE-D340-D929-BBE9A46F8136}"/>
              </a:ext>
            </a:extLst>
          </p:cNvPr>
          <p:cNvSpPr>
            <a:spLocks noGrp="1"/>
          </p:cNvSpPr>
          <p:nvPr>
            <p:ph type="body" sz="quarter" idx="17"/>
          </p:nvPr>
        </p:nvSpPr>
        <p:spPr/>
        <p:txBody>
          <a:bodyPr/>
          <a:lstStyle/>
          <a:p>
            <a:pPr marL="0" indent="0">
              <a:buNone/>
            </a:pPr>
            <a:r>
              <a:rPr lang="en-US" b="1" dirty="0"/>
              <a:t>Staff Tasks</a:t>
            </a:r>
          </a:p>
          <a:p>
            <a:r>
              <a:rPr lang="en-US" sz="1600" b="1" dirty="0"/>
              <a:t>What:</a:t>
            </a:r>
            <a:r>
              <a:rPr lang="en-US" sz="1600" dirty="0"/>
              <a:t> </a:t>
            </a:r>
            <a:r>
              <a:rPr lang="en-US" sz="1600" b="1" dirty="0"/>
              <a:t>Staff Tasks</a:t>
            </a:r>
            <a:r>
              <a:rPr lang="en-US" sz="1600" dirty="0"/>
              <a:t> enable staff users to create and manage To-Dos for themselves or other staff users. Tasks can be assigned to specific staff users and tied to students, making follow up work visible and trackable within the platform.</a:t>
            </a:r>
          </a:p>
        </p:txBody>
      </p:sp>
      <p:pic>
        <p:nvPicPr>
          <p:cNvPr id="13" name="Picture 12" descr="Screenshot of a Pathways website “To-Dos &amp; Tasks” section within “Campaigns &amp; Events.” Main panel displays “My Student To-Dos &amp; Staff Tasks,” tabs for student and staff tasks, and a task table with filters, checkboxes, labels, dates, status, priority, and assignee columns.">
            <a:extLst>
              <a:ext uri="{FF2B5EF4-FFF2-40B4-BE49-F238E27FC236}">
                <a16:creationId xmlns:a16="http://schemas.microsoft.com/office/drawing/2014/main" id="{F119DC4A-4588-8322-1DB0-BCB9D23ECB39}"/>
              </a:ext>
            </a:extLst>
          </p:cNvPr>
          <p:cNvPicPr>
            <a:picLocks noChangeAspect="1"/>
          </p:cNvPicPr>
          <p:nvPr/>
        </p:nvPicPr>
        <p:blipFill>
          <a:blip r:embed="rId2"/>
          <a:stretch>
            <a:fillRect/>
          </a:stretch>
        </p:blipFill>
        <p:spPr>
          <a:xfrm>
            <a:off x="445418" y="3652144"/>
            <a:ext cx="11519530" cy="2300104"/>
          </a:xfrm>
          <a:prstGeom prst="rect">
            <a:avLst/>
          </a:prstGeom>
          <a:ln>
            <a:solidFill>
              <a:schemeClr val="tx1"/>
            </a:solidFill>
          </a:ln>
        </p:spPr>
      </p:pic>
      <p:sp>
        <p:nvSpPr>
          <p:cNvPr id="5" name="Slide Number Placeholder 4">
            <a:extLst>
              <a:ext uri="{FF2B5EF4-FFF2-40B4-BE49-F238E27FC236}">
                <a16:creationId xmlns:a16="http://schemas.microsoft.com/office/drawing/2014/main" id="{94A10748-630D-E058-B22B-8C836C62009A}"/>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19</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2523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7E6EE9-5EA3-5C47-9536-EECD6707417B}"/>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Student Checklist Tab </a:t>
            </a:r>
          </a:p>
        </p:txBody>
      </p:sp>
      <p:sp>
        <p:nvSpPr>
          <p:cNvPr id="3" name="Text Placeholder 2">
            <a:extLst>
              <a:ext uri="{FF2B5EF4-FFF2-40B4-BE49-F238E27FC236}">
                <a16:creationId xmlns:a16="http://schemas.microsoft.com/office/drawing/2014/main" id="{C9CB66F1-D79A-67D4-66C7-BEA433888DC1}"/>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en-US" dirty="0"/>
          </a:p>
        </p:txBody>
      </p:sp>
      <p:sp>
        <p:nvSpPr>
          <p:cNvPr id="4" name="Text Placeholder 3">
            <a:extLst>
              <a:ext uri="{FF2B5EF4-FFF2-40B4-BE49-F238E27FC236}">
                <a16:creationId xmlns:a16="http://schemas.microsoft.com/office/drawing/2014/main" id="{5932D572-4E1B-14C7-F3E1-2F7B7F65D848}"/>
              </a:ext>
            </a:extLst>
          </p:cNvPr>
          <p:cNvSpPr>
            <a:spLocks noGrp="1"/>
          </p:cNvSpPr>
          <p:nvPr>
            <p:ph type="body" sz="quarter" idx="10"/>
          </p:nvPr>
        </p:nvSpPr>
        <p:spPr>
          <a:xfrm>
            <a:off x="991699" y="1668250"/>
            <a:ext cx="4860462" cy="3807265"/>
          </a:xfrm>
        </p:spPr>
        <p:txBody>
          <a:bodyPr/>
          <a:lstStyle/>
          <a:p>
            <a:r>
              <a:rPr lang="en-US" dirty="0"/>
              <a:t>Student To-Dos added by the school or a staff member show up on the Checklist tab</a:t>
            </a:r>
            <a:br>
              <a:rPr lang="en-US" dirty="0"/>
            </a:br>
            <a:endParaRPr lang="en-US" dirty="0"/>
          </a:p>
          <a:p>
            <a:r>
              <a:rPr lang="en-US" dirty="0"/>
              <a:t>Journey steps also show up here </a:t>
            </a:r>
            <a:r>
              <a:rPr lang="en-US" i="1" dirty="0"/>
              <a:t>(Journeys is an upcoming new feature)</a:t>
            </a:r>
          </a:p>
        </p:txBody>
      </p:sp>
      <p:pic>
        <p:nvPicPr>
          <p:cNvPr id="7" name="Picture 6" descr=" Pathways Website Student Checklist track for tracking assigned school tasks. Checklist table lists eight To-Do items, all marked Incomplete, with start dates, due dates, and School assignments; blue-highlighted Checklist tab and pagination appear.">
            <a:extLst>
              <a:ext uri="{FF2B5EF4-FFF2-40B4-BE49-F238E27FC236}">
                <a16:creationId xmlns:a16="http://schemas.microsoft.com/office/drawing/2014/main" id="{5DB8B90D-1153-4810-2E4E-63679C393585}"/>
              </a:ext>
            </a:extLst>
          </p:cNvPr>
          <p:cNvPicPr>
            <a:picLocks noChangeAspect="1"/>
          </p:cNvPicPr>
          <p:nvPr/>
        </p:nvPicPr>
        <p:blipFill>
          <a:blip r:embed="rId2"/>
          <a:stretch>
            <a:fillRect/>
          </a:stretch>
        </p:blipFill>
        <p:spPr>
          <a:xfrm>
            <a:off x="6096000" y="1668250"/>
            <a:ext cx="5923325" cy="3878468"/>
          </a:xfrm>
          <a:prstGeom prst="rect">
            <a:avLst/>
          </a:prstGeom>
          <a:ln>
            <a:solidFill>
              <a:schemeClr val="tx1"/>
            </a:solidFill>
          </a:ln>
        </p:spPr>
      </p:pic>
      <p:sp>
        <p:nvSpPr>
          <p:cNvPr id="5" name="Slide Number Placeholder 4">
            <a:extLst>
              <a:ext uri="{FF2B5EF4-FFF2-40B4-BE49-F238E27FC236}">
                <a16:creationId xmlns:a16="http://schemas.microsoft.com/office/drawing/2014/main" id="{87C174E3-3489-A19B-588D-0BF5CF9E4F34}"/>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20</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4961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D76085-A5FF-B9C4-6550-84DE7616F5D0}"/>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Pathways Student Records</a:t>
            </a:r>
          </a:p>
        </p:txBody>
      </p:sp>
      <p:sp>
        <p:nvSpPr>
          <p:cNvPr id="4" name="Text Placeholder 3">
            <a:extLst>
              <a:ext uri="{FF2B5EF4-FFF2-40B4-BE49-F238E27FC236}">
                <a16:creationId xmlns:a16="http://schemas.microsoft.com/office/drawing/2014/main" id="{EBA61C12-B0E6-43A6-8A7C-FD488FB328F4}"/>
              </a:ext>
            </a:extLst>
          </p:cNvPr>
          <p:cNvSpPr>
            <a:spLocks noGrp="1"/>
          </p:cNvSpPr>
          <p:nvPr>
            <p:ph type="body" sz="quarter" idx="10"/>
          </p:nvPr>
        </p:nvSpPr>
        <p:spPr>
          <a:xfrm>
            <a:off x="991699" y="1668249"/>
            <a:ext cx="10544628" cy="4519900"/>
          </a:xfrm>
        </p:spPr>
        <p:txBody>
          <a:bodyPr>
            <a:normAutofit/>
          </a:bodyPr>
          <a:lstStyle/>
          <a:p>
            <a:r>
              <a:rPr lang="en-US" dirty="0"/>
              <a:t>Every appointment summary and note you enter becomes part of the official student record; there is no such thing as informal documentation in Pathways</a:t>
            </a:r>
          </a:p>
          <a:p>
            <a:r>
              <a:rPr lang="en-US" dirty="0"/>
              <a:t>Under FERPA, students may request access to their student record</a:t>
            </a:r>
          </a:p>
          <a:p>
            <a:r>
              <a:rPr lang="en-US" dirty="0"/>
              <a:t>Documentation may be visible to other Pathways users who support the student, including the Dean of Students Office and the Office of the Provost</a:t>
            </a:r>
          </a:p>
          <a:p>
            <a:r>
              <a:rPr lang="en-US" dirty="0"/>
              <a:t>Documentation is lasting; ensure your documentation holds up long after the conversation, and could not disadvantage the student if released</a:t>
            </a:r>
          </a:p>
          <a:p>
            <a:r>
              <a:rPr lang="en-US" dirty="0"/>
              <a:t>For sensitive situations, keep details to a minimum, use neutral language, and seek guidance before documenting</a:t>
            </a:r>
          </a:p>
        </p:txBody>
      </p:sp>
      <p:sp>
        <p:nvSpPr>
          <p:cNvPr id="6" name="Text Placeholder 2">
            <a:extLst>
              <a:ext uri="{FF2B5EF4-FFF2-40B4-BE49-F238E27FC236}">
                <a16:creationId xmlns:a16="http://schemas.microsoft.com/office/drawing/2014/main" id="{605040F9-FA98-82B5-0D62-884AA0D01923}"/>
              </a:ext>
              <a:ext uri="{C183D7F6-B498-43B3-948B-1728B52AA6E4}">
                <adec:decorative xmlns:adec="http://schemas.microsoft.com/office/drawing/2017/decorative" val="1"/>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i="1" dirty="0">
              <a:latin typeface="Aptos" panose="020B0004020202020204" pitchFamily="34" charset="0"/>
            </a:endParaRPr>
          </a:p>
        </p:txBody>
      </p:sp>
      <p:sp>
        <p:nvSpPr>
          <p:cNvPr id="5" name="Slide Number Placeholder 4">
            <a:extLst>
              <a:ext uri="{FF2B5EF4-FFF2-40B4-BE49-F238E27FC236}">
                <a16:creationId xmlns:a16="http://schemas.microsoft.com/office/drawing/2014/main" id="{9570B314-45A6-9A24-6355-3A07B593DC71}"/>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21</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6539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A3C66AE-8628-C8A0-F0F9-5F289849DE94}"/>
              </a:ext>
            </a:extLst>
          </p:cNvPr>
          <p:cNvSpPr>
            <a:spLocks noGrp="1"/>
          </p:cNvSpPr>
          <p:nvPr>
            <p:ph type="title" idx="4294967295"/>
          </p:nvPr>
        </p:nvSpPr>
        <p:spPr>
          <a:xfrm>
            <a:off x="992188" y="2486025"/>
            <a:ext cx="10758487" cy="1666875"/>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6000" b="1" i="0" u="none" strike="noStrike" kern="1200" cap="none" spc="0" normalizeH="0" baseline="0" noProof="0" dirty="0">
                <a:ln>
                  <a:noFill/>
                </a:ln>
                <a:solidFill>
                  <a:schemeClr val="bg2">
                    <a:lumMod val="25000"/>
                  </a:schemeClr>
                </a:solidFill>
                <a:effectLst/>
                <a:uLnTx/>
                <a:uFillTx/>
                <a:latin typeface="Arial" panose="020B0604020202020204" pitchFamily="34" charset="0"/>
                <a:ea typeface="+mn-ea"/>
                <a:cs typeface="Arial" panose="020B0604020202020204" pitchFamily="34" charset="0"/>
              </a:rPr>
              <a:t>Questions?</a:t>
            </a:r>
          </a:p>
        </p:txBody>
      </p:sp>
      <p:sp>
        <p:nvSpPr>
          <p:cNvPr id="2" name="Text Placeholder 1">
            <a:extLst>
              <a:ext uri="{FF2B5EF4-FFF2-40B4-BE49-F238E27FC236}">
                <a16:creationId xmlns:a16="http://schemas.microsoft.com/office/drawing/2014/main" id="{30E8FC3E-3B37-77A2-8293-525F1A647EE6}"/>
              </a:ext>
            </a:extLst>
          </p:cNvPr>
          <p:cNvSpPr>
            <a:spLocks noGrp="1"/>
          </p:cNvSpPr>
          <p:nvPr>
            <p:ph type="body" sz="quarter" idx="12"/>
          </p:nvPr>
        </p:nvSpPr>
        <p:spPr>
          <a:xfrm>
            <a:off x="1129436" y="4577925"/>
            <a:ext cx="9321820" cy="1269283"/>
          </a:xfrm>
        </p:spPr>
        <p:txBody>
          <a:bodyPr vert="horz" wrap="square" lIns="0" tIns="0" rIns="0" bIns="0" rtlCol="0" anchor="t">
            <a:normAutofit/>
          </a:bodyPr>
          <a:lstStyle/>
          <a:p>
            <a:r>
              <a:rPr lang="en-US" b="0" dirty="0">
                <a:latin typeface="Arial"/>
                <a:cs typeface="Arial"/>
              </a:rPr>
              <a:t>✉ </a:t>
            </a:r>
            <a:r>
              <a:rPr lang="en-US" dirty="0">
                <a:latin typeface="Arial"/>
                <a:cs typeface="Arial"/>
                <a:hlinkClick r:id="rId3">
                  <a:extLst>
                    <a:ext uri="{A12FA001-AC4F-418D-AE19-62706E023703}">
                      <ahyp:hlinkClr xmlns:ahyp="http://schemas.microsoft.com/office/drawing/2018/hyperlinkcolor" val="tx"/>
                    </a:ext>
                  </a:extLst>
                </a:hlinkClick>
              </a:rPr>
              <a:t>PathwaysHelp@pitt.edu</a:t>
            </a:r>
            <a:r>
              <a:rPr lang="en-US" dirty="0">
                <a:latin typeface="Arial"/>
                <a:cs typeface="Arial"/>
              </a:rPr>
              <a:t> // </a:t>
            </a:r>
            <a:r>
              <a:rPr lang="en-US" dirty="0">
                <a:latin typeface="Arial"/>
                <a:cs typeface="Arial"/>
                <a:hlinkClick r:id="rId4"/>
              </a:rPr>
              <a:t>www.provost.pitt.edu/pathways</a:t>
            </a:r>
            <a:r>
              <a:rPr lang="en-US" dirty="0">
                <a:latin typeface="Arial"/>
                <a:cs typeface="Arial"/>
              </a:rPr>
              <a:t> </a:t>
            </a:r>
            <a:br>
              <a:rPr lang="en-US" dirty="0">
                <a:latin typeface="Arial"/>
                <a:cs typeface="Arial"/>
              </a:rPr>
            </a:br>
            <a:endParaRPr lang="en-US" sz="1600" dirty="0"/>
          </a:p>
        </p:txBody>
      </p:sp>
      <p:pic>
        <p:nvPicPr>
          <p:cNvPr id="5" name="Picture 2">
            <a:extLst>
              <a:ext uri="{FF2B5EF4-FFF2-40B4-BE49-F238E27FC236}">
                <a16:creationId xmlns:a16="http://schemas.microsoft.com/office/drawing/2014/main" id="{41C09131-B059-AE87-6B94-0FA138274F43}"/>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026" y="880555"/>
            <a:ext cx="2555439" cy="834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176102"/>
      </p:ext>
    </p:extLst>
  </p:cSld>
  <p:clrMapOvr>
    <a:masterClrMapping/>
  </p:clrMapOvr>
</p:sld>
</file>

<file path=ppt/theme/theme1.xml><?xml version="1.0" encoding="utf-8"?>
<a:theme xmlns:a="http://schemas.openxmlformats.org/drawingml/2006/main" name="Office Theme">
  <a:themeElements>
    <a:clrScheme name="Custom 3">
      <a:dk1>
        <a:srgbClr val="000000"/>
      </a:dk1>
      <a:lt1>
        <a:srgbClr val="FFFFFF"/>
      </a:lt1>
      <a:dk2>
        <a:srgbClr val="75787B"/>
      </a:dk2>
      <a:lt2>
        <a:srgbClr val="E7E6E6"/>
      </a:lt2>
      <a:accent1>
        <a:srgbClr val="003493"/>
      </a:accent1>
      <a:accent2>
        <a:srgbClr val="FFB81C"/>
      </a:accent2>
      <a:accent3>
        <a:srgbClr val="B87333"/>
      </a:accent3>
      <a:accent4>
        <a:srgbClr val="D6E3E8"/>
      </a:accent4>
      <a:accent5>
        <a:srgbClr val="000000"/>
      </a:accent5>
      <a:accent6>
        <a:srgbClr val="000000"/>
      </a:accent6>
      <a:hlink>
        <a:srgbClr val="000000"/>
      </a:hlink>
      <a:folHlink>
        <a:srgbClr val="000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mplates xmlns="213b5c35-aba4-4674-a5e4-0ad935f06b68" xsi:nil="true"/>
    <TeamsChannelId xmlns="213b5c35-aba4-4674-a5e4-0ad935f06b68" xsi:nil="true"/>
    <Leaders xmlns="213b5c35-aba4-4674-a5e4-0ad935f06b68">
      <UserInfo>
        <DisplayName/>
        <AccountId xsi:nil="true"/>
        <AccountType/>
      </UserInfo>
    </Leaders>
    <CultureName xmlns="213b5c35-aba4-4674-a5e4-0ad935f06b68" xsi:nil="true"/>
    <Member_Groups xmlns="213b5c35-aba4-4674-a5e4-0ad935f06b68">
      <UserInfo>
        <DisplayName/>
        <AccountId xsi:nil="true"/>
        <AccountType/>
      </UserInfo>
    </Member_Groups>
    <Invited_Members xmlns="213b5c35-aba4-4674-a5e4-0ad935f06b68" xsi:nil="true"/>
    <Has_Leaders_Only_SectionGroup xmlns="213b5c35-aba4-4674-a5e4-0ad935f06b68" xsi:nil="true"/>
    <Math_Settings xmlns="213b5c35-aba4-4674-a5e4-0ad935f06b68" xsi:nil="true"/>
    <DefaultSectionNames xmlns="213b5c35-aba4-4674-a5e4-0ad935f06b68" xsi:nil="true"/>
    <LMS_Mappings xmlns="213b5c35-aba4-4674-a5e4-0ad935f06b68" xsi:nil="true"/>
    <Members xmlns="213b5c35-aba4-4674-a5e4-0ad935f06b68">
      <UserInfo>
        <DisplayName/>
        <AccountId xsi:nil="true"/>
        <AccountType/>
      </UserInfo>
    </Members>
    <Owner xmlns="213b5c35-aba4-4674-a5e4-0ad935f06b68">
      <UserInfo>
        <DisplayName/>
        <AccountId xsi:nil="true"/>
        <AccountType/>
      </UserInfo>
    </Owner>
    <IsNotebookLocked xmlns="213b5c35-aba4-4674-a5e4-0ad935f06b68" xsi:nil="true"/>
    <FolderType xmlns="213b5c35-aba4-4674-a5e4-0ad935f06b68" xsi:nil="true"/>
    <Self_Registration_Enabled xmlns="213b5c35-aba4-4674-a5e4-0ad935f06b68" xsi:nil="true"/>
    <Invited_Leaders xmlns="213b5c35-aba4-4674-a5e4-0ad935f06b68" xsi:nil="true"/>
    <Teams_Channel_Section_Location xmlns="213b5c35-aba4-4674-a5e4-0ad935f06b68" xsi:nil="true"/>
    <SharedWithUsers xmlns="596188ad-ad45-475b-a2ec-a0650a8425b5">
      <UserInfo>
        <DisplayName/>
        <AccountId xsi:nil="true"/>
        <AccountType/>
      </UserInfo>
    </SharedWithUsers>
    <AppVersion xmlns="213b5c35-aba4-4674-a5e4-0ad935f06b68" xsi:nil="true"/>
    <TaxCatchAll xmlns="596188ad-ad45-475b-a2ec-a0650a8425b5" xsi:nil="true"/>
    <lcf76f155ced4ddcb4097134ff3c332f xmlns="213b5c35-aba4-4674-a5e4-0ad935f06b68">
      <Terms xmlns="http://schemas.microsoft.com/office/infopath/2007/PartnerControls"/>
    </lcf76f155ced4ddcb4097134ff3c332f>
    <NotebookType xmlns="213b5c35-aba4-4674-a5e4-0ad935f06b68" xsi:nil="true"/>
    <Is_Collaboration_Space_Locked xmlns="213b5c35-aba4-4674-a5e4-0ad935f06b68" xsi:nil="true"/>
    <Distribution_Groups xmlns="213b5c35-aba4-4674-a5e4-0ad935f06b6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53231FFF0443940BE97FB2E507D8AB0" ma:contentTypeVersion="37" ma:contentTypeDescription="Create a new document." ma:contentTypeScope="" ma:versionID="00cc6da9fe7291eb495275a33dd2a750">
  <xsd:schema xmlns:xsd="http://www.w3.org/2001/XMLSchema" xmlns:xs="http://www.w3.org/2001/XMLSchema" xmlns:p="http://schemas.microsoft.com/office/2006/metadata/properties" xmlns:ns2="213b5c35-aba4-4674-a5e4-0ad935f06b68" xmlns:ns3="596188ad-ad45-475b-a2ec-a0650a8425b5" targetNamespace="http://schemas.microsoft.com/office/2006/metadata/properties" ma:root="true" ma:fieldsID="26586107c8142865a965db78820fc058" ns2:_="" ns3:_="">
    <xsd:import namespace="213b5c35-aba4-4674-a5e4-0ad935f06b68"/>
    <xsd:import namespace="596188ad-ad45-475b-a2ec-a0650a8425b5"/>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Teams_Channel_Section_Location" minOccurs="0"/>
                <xsd:element ref="ns2:MediaServiceDateTaken" minOccurs="0"/>
                <xsd:element ref="ns2:MediaServiceLocation"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3b5c35-aba4-4674-a5e4-0ad935f06b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b90debd-ee09-4e04-a4c4-812a7ed26de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NotebookType" ma:index="18" nillable="true" ma:displayName="Notebook Type" ma:internalName="NotebookType">
      <xsd:simpleType>
        <xsd:restriction base="dms:Text"/>
      </xsd:simpleType>
    </xsd:element>
    <xsd:element name="FolderType" ma:index="19" nillable="true" ma:displayName="Folder Type" ma:internalName="FolderType">
      <xsd:simpleType>
        <xsd:restriction base="dms:Text"/>
      </xsd:simpleType>
    </xsd:element>
    <xsd:element name="CultureName" ma:index="20" nillable="true" ma:displayName="Culture Name" ma:internalName="CultureName">
      <xsd:simpleType>
        <xsd:restriction base="dms:Text"/>
      </xsd:simpleType>
    </xsd:element>
    <xsd:element name="AppVersion" ma:index="21" nillable="true" ma:displayName="App Version" ma:internalName="AppVersion">
      <xsd:simpleType>
        <xsd:restriction base="dms:Text"/>
      </xsd:simpleType>
    </xsd:element>
    <xsd:element name="TeamsChannelId" ma:index="22" nillable="true" ma:displayName="Teams Channel Id" ma:internalName="TeamsChannelId">
      <xsd:simpleType>
        <xsd:restriction base="dms:Text"/>
      </xsd:simpleType>
    </xsd:element>
    <xsd:element name="Owner" ma:index="2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4" nillable="true" ma:displayName="Math Settings" ma:internalName="Math_Settings">
      <xsd:simpleType>
        <xsd:restriction base="dms:Text"/>
      </xsd:simpleType>
    </xsd:element>
    <xsd:element name="DefaultSectionNames" ma:index="25" nillable="true" ma:displayName="Default Section Names" ma:internalName="DefaultSectionNames">
      <xsd:simpleType>
        <xsd:restriction base="dms:Note">
          <xsd:maxLength value="255"/>
        </xsd:restriction>
      </xsd:simpleType>
    </xsd:element>
    <xsd:element name="Templates" ma:index="26" nillable="true" ma:displayName="Templates" ma:internalName="Templates">
      <xsd:simpleType>
        <xsd:restriction base="dms:Note">
          <xsd:maxLength value="255"/>
        </xsd:restriction>
      </xsd:simpleType>
    </xsd:element>
    <xsd:element name="Leaders" ma:index="2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2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2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0" nillable="true" ma:displayName="Distribution Groups" ma:internalName="Distribution_Groups">
      <xsd:simpleType>
        <xsd:restriction base="dms:Note">
          <xsd:maxLength value="255"/>
        </xsd:restriction>
      </xsd:simpleType>
    </xsd:element>
    <xsd:element name="LMS_Mappings" ma:index="31" nillable="true" ma:displayName="LMS Mappings" ma:internalName="LMS_Mappings">
      <xsd:simpleType>
        <xsd:restriction base="dms:Note">
          <xsd:maxLength value="255"/>
        </xsd:restriction>
      </xsd:simpleType>
    </xsd:element>
    <xsd:element name="Invited_Leaders" ma:index="32" nillable="true" ma:displayName="Invited Leaders" ma:internalName="Invited_Leaders">
      <xsd:simpleType>
        <xsd:restriction base="dms:Note">
          <xsd:maxLength value="255"/>
        </xsd:restriction>
      </xsd:simpleType>
    </xsd:element>
    <xsd:element name="Invited_Members" ma:index="33" nillable="true" ma:displayName="Invited Members" ma:internalName="Invited_Members">
      <xsd:simpleType>
        <xsd:restriction base="dms:Note">
          <xsd:maxLength value="255"/>
        </xsd:restriction>
      </xsd:simpleType>
    </xsd:element>
    <xsd:element name="Self_Registration_Enabled" ma:index="34" nillable="true" ma:displayName="Self Registration Enabled" ma:internalName="Self_Registration_Enabled">
      <xsd:simpleType>
        <xsd:restriction base="dms:Boolean"/>
      </xsd:simpleType>
    </xsd:element>
    <xsd:element name="Has_Leaders_Only_SectionGroup" ma:index="35" nillable="true" ma:displayName="Has Leaders Only SectionGroup" ma:internalName="Has_Leaders_Only_SectionGroup">
      <xsd:simpleType>
        <xsd:restriction base="dms:Boolean"/>
      </xsd:simpleType>
    </xsd:element>
    <xsd:element name="Is_Collaboration_Space_Locked" ma:index="36" nillable="true" ma:displayName="Is Collaboration Space Locked" ma:internalName="Is_Collaboration_Space_Locked">
      <xsd:simpleType>
        <xsd:restriction base="dms:Boolean"/>
      </xsd:simpleType>
    </xsd:element>
    <xsd:element name="IsNotebookLocked" ma:index="37" nillable="true" ma:displayName="Is Notebook Locked" ma:internalName="IsNotebookLocked">
      <xsd:simpleType>
        <xsd:restriction base="dms:Boolean"/>
      </xsd:simpleType>
    </xsd:element>
    <xsd:element name="Teams_Channel_Section_Location" ma:index="38" nillable="true" ma:displayName="Teams Channel Section Location" ma:internalName="Teams_Channel_Section_Location">
      <xsd:simpleType>
        <xsd:restriction base="dms:Text"/>
      </xsd:simpleType>
    </xsd:element>
    <xsd:element name="MediaServiceDateTaken" ma:index="39" nillable="true" ma:displayName="MediaServiceDateTaken" ma:hidden="true" ma:internalName="MediaServiceDateTaken" ma:readOnly="true">
      <xsd:simpleType>
        <xsd:restriction base="dms:Text"/>
      </xsd:simpleType>
    </xsd:element>
    <xsd:element name="MediaServiceLocation" ma:index="40" nillable="true" ma:displayName="Location" ma:indexed="true" ma:internalName="MediaServiceLocation" ma:readOnly="true">
      <xsd:simpleType>
        <xsd:restriction base="dms:Text"/>
      </xsd:simpleType>
    </xsd:element>
    <xsd:element name="MediaServiceObjectDetectorVersions" ma:index="41" nillable="true" ma:displayName="MediaServiceObjectDetectorVersions" ma:hidden="true" ma:indexed="true" ma:internalName="MediaServiceObjectDetectorVersions" ma:readOnly="true">
      <xsd:simpleType>
        <xsd:restriction base="dms:Text"/>
      </xsd:simpleType>
    </xsd:element>
    <xsd:element name="MediaLengthInSeconds" ma:index="42" nillable="true" ma:displayName="MediaLengthInSeconds" ma:hidden="true" ma:internalName="MediaLengthInSeconds" ma:readOnly="true">
      <xsd:simpleType>
        <xsd:restriction base="dms:Unknown"/>
      </xsd:simpleType>
    </xsd:element>
    <xsd:element name="MediaServiceSearchProperties" ma:index="43" nillable="true" ma:displayName="MediaServiceSearchProperties" ma:hidden="true" ma:internalName="MediaServiceSearchProperties" ma:readOnly="true">
      <xsd:simpleType>
        <xsd:restriction base="dms:Note"/>
      </xsd:simpleType>
    </xsd:element>
    <xsd:element name="MediaServiceBillingMetadata" ma:index="4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6188ad-ad45-475b-a2ec-a0650a8425b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5a543a5-37ea-4827-a30d-82868393d4b5}" ma:internalName="TaxCatchAll" ma:showField="CatchAllData" ma:web="596188ad-ad45-475b-a2ec-a0650a8425b5">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FCE3D4-FB10-4650-B7FF-4CF742DB47E8}">
  <ds:schemaRefs>
    <ds:schemaRef ds:uri="http://schemas.microsoft.com/office/2006/metadata/properties"/>
    <ds:schemaRef ds:uri="http://schemas.microsoft.com/office/infopath/2007/PartnerControls"/>
    <ds:schemaRef ds:uri="213b5c35-aba4-4674-a5e4-0ad935f06b68"/>
    <ds:schemaRef ds:uri="596188ad-ad45-475b-a2ec-a0650a8425b5"/>
  </ds:schemaRefs>
</ds:datastoreItem>
</file>

<file path=customXml/itemProps2.xml><?xml version="1.0" encoding="utf-8"?>
<ds:datastoreItem xmlns:ds="http://schemas.openxmlformats.org/officeDocument/2006/customXml" ds:itemID="{CECF9818-7DC8-45D9-9F55-6AC18EA59810}">
  <ds:schemaRefs>
    <ds:schemaRef ds:uri="http://schemas.microsoft.com/sharepoint/v3/contenttype/forms"/>
  </ds:schemaRefs>
</ds:datastoreItem>
</file>

<file path=customXml/itemProps3.xml><?xml version="1.0" encoding="utf-8"?>
<ds:datastoreItem xmlns:ds="http://schemas.openxmlformats.org/officeDocument/2006/customXml" ds:itemID="{012B223E-CA3D-44BA-A88C-CE149C5AC2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3b5c35-aba4-4674-a5e4-0ad935f06b68"/>
    <ds:schemaRef ds:uri="596188ad-ad45-475b-a2ec-a0650a8425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ef9f489-e0a0-4eeb-87cc-3a526112fd0d}" enabled="0" method="" siteId="{9ef9f489-e0a0-4eeb-87cc-3a526112fd0d}" removed="1"/>
</clbl:labelList>
</file>

<file path=docProps/app.xml><?xml version="1.0" encoding="utf-8"?>
<Properties xmlns="http://schemas.openxmlformats.org/officeDocument/2006/extended-properties" xmlns:vt="http://schemas.openxmlformats.org/officeDocument/2006/docPropsVTypes">
  <Template/>
  <TotalTime>31106</TotalTime>
  <Words>1151</Words>
  <Application>Microsoft Office PowerPoint</Application>
  <PresentationFormat>Widescreen</PresentationFormat>
  <Paragraphs>118</Paragraphs>
  <Slides>22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Arial</vt:lpstr>
      <vt:lpstr>Calibri</vt:lpstr>
      <vt:lpstr>Wingdings</vt:lpstr>
      <vt:lpstr>Office Theme</vt:lpstr>
      <vt:lpstr>Advising with Pathways: Recent Updates, Tools, Tips and Reminders</vt:lpstr>
      <vt:lpstr>Recent New Features </vt:lpstr>
      <vt:lpstr>AI Message Content Creator</vt:lpstr>
      <vt:lpstr>AI Report Finder and Filter Assistant</vt:lpstr>
      <vt:lpstr>Pre-Appointment Questions</vt:lpstr>
      <vt:lpstr>Post-Appointment Feedback</vt:lpstr>
      <vt:lpstr>Updates to Existing Features </vt:lpstr>
      <vt:lpstr>Notes Associated with a Care Unit </vt:lpstr>
      <vt:lpstr>Campaign Updates – Copying Campaigns</vt:lpstr>
      <vt:lpstr>Campaign Updates – Restricted Scheduling for Group Campaigns </vt:lpstr>
      <vt:lpstr>Campaign Updates – ‘Send From’ Permissions</vt:lpstr>
      <vt:lpstr>Case Management Updates</vt:lpstr>
      <vt:lpstr>Case Management Updates (cont.)</vt:lpstr>
      <vt:lpstr>Reminders: Data in Pathways and Tools for Advising </vt:lpstr>
      <vt:lpstr>Pathways Platform User-Created Data</vt:lpstr>
      <vt:lpstr>Category and Tag Data</vt:lpstr>
      <vt:lpstr>Sample Reporting Schedule </vt:lpstr>
      <vt:lpstr>Differentiated Support</vt:lpstr>
      <vt:lpstr>Student To-Dos and Staff Tasks</vt:lpstr>
      <vt:lpstr>Student Checklist Tab </vt:lpstr>
      <vt:lpstr>Pathways Student Records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Beresh, Zachary</dc:creator>
  <cp:lastModifiedBy>Brubaker, Michael D</cp:lastModifiedBy>
  <cp:revision>184</cp:revision>
  <dcterms:created xsi:type="dcterms:W3CDTF">2023-04-18T08:30:07Z</dcterms:created>
  <dcterms:modified xsi:type="dcterms:W3CDTF">2026-09-18T20:13:59Z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0x010100A53231FFF0443940BE97FB2E507D8AB0</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MediaServiceImageTags">
    <vt:lpwstr/>
  </property>
</Properties>
</file>